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27"/>
  </p:notesMasterIdLst>
  <p:handoutMasterIdLst>
    <p:handoutMasterId r:id="rId28"/>
  </p:handoutMasterIdLst>
  <p:sldIdLst>
    <p:sldId id="257" r:id="rId2"/>
    <p:sldId id="266" r:id="rId3"/>
    <p:sldId id="302" r:id="rId4"/>
    <p:sldId id="323" r:id="rId5"/>
    <p:sldId id="324" r:id="rId6"/>
    <p:sldId id="332" r:id="rId7"/>
    <p:sldId id="333" r:id="rId8"/>
    <p:sldId id="272" r:id="rId9"/>
    <p:sldId id="282" r:id="rId10"/>
    <p:sldId id="286" r:id="rId11"/>
    <p:sldId id="309" r:id="rId12"/>
    <p:sldId id="310" r:id="rId13"/>
    <p:sldId id="311" r:id="rId14"/>
    <p:sldId id="312" r:id="rId15"/>
    <p:sldId id="313" r:id="rId16"/>
    <p:sldId id="314" r:id="rId17"/>
    <p:sldId id="335" r:id="rId18"/>
    <p:sldId id="289" r:id="rId19"/>
    <p:sldId id="327" r:id="rId20"/>
    <p:sldId id="328" r:id="rId21"/>
    <p:sldId id="329" r:id="rId22"/>
    <p:sldId id="330" r:id="rId23"/>
    <p:sldId id="331" r:id="rId24"/>
    <p:sldId id="336" r:id="rId25"/>
    <p:sldId id="33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86357" autoAdjust="0"/>
  </p:normalViewPr>
  <p:slideViewPr>
    <p:cSldViewPr snapToGrid="0" showGuides="1">
      <p:cViewPr>
        <p:scale>
          <a:sx n="50" d="100"/>
          <a:sy n="50" d="100"/>
        </p:scale>
        <p:origin x="924" y="264"/>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04D13CA-7790-490E-BB75-9585A0B3B326}" type="datetime1">
              <a:rPr lang="en-US" altLang="ja-JP" smtClean="0">
                <a:latin typeface="Meiryo UI" panose="020B0604030504040204" pitchFamily="50" charset="-128"/>
                <a:ea typeface="Meiryo UI" panose="020B0604030504040204" pitchFamily="50" charset="-128"/>
              </a:rPr>
              <a:t>6/28/2023</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D2DFAA7-D3C3-4D01-9299-453E25D16D4E}"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F8973289-1868-46AE-ABFC-46465B97666F}" type="datetime1">
              <a:rPr lang="en-US" altLang="ja-JP" noProof="0" smtClean="0"/>
              <a:pPr/>
              <a:t>6/28/2023</a:t>
            </a:fld>
            <a:endParaRPr lang="ja-JP" altLang="en-US" noProof="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6DC51814-3B91-4036-94D2-3977634EE214}" type="slidenum">
              <a:rPr lang="en-US" altLang="ja-JP" noProof="0" smtClean="0"/>
              <a:pPr/>
              <a:t>‹#›</a:t>
            </a:fld>
            <a:endParaRPr lang="ja-JP" altLang="en-US" noProof="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1</a:t>
            </a:fld>
            <a:endParaRPr lang="ja-JP" altLang="en-US"/>
          </a:p>
        </p:txBody>
      </p:sp>
    </p:spTree>
    <p:extLst>
      <p:ext uri="{BB962C8B-B14F-4D97-AF65-F5344CB8AC3E}">
        <p14:creationId xmlns:p14="http://schemas.microsoft.com/office/powerpoint/2010/main" val="3331938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鈴木：未経験でどこまで技術的な機能を追及させるべきなのか考えるのがとても苦労した。その中でも自分の中でこだわりを持って作業を行い期限（納期）を考えて、作業をした品質管理担当として今回意識したところは、アカウントを作成する際最初は</a:t>
            </a:r>
            <a:r>
              <a:rPr kumimoji="1" lang="en-US" altLang="ja-JP" dirty="0"/>
              <a:t>ID</a:t>
            </a:r>
            <a:r>
              <a:rPr kumimoji="1" lang="ja-JP" altLang="en-US" dirty="0"/>
              <a:t>とユーザー名をユーザー自ら設定させようと考えていたが、セキュリティを考えた時にあまりよくないと思い</a:t>
            </a:r>
            <a:r>
              <a:rPr kumimoji="1" lang="en-US" altLang="ja-JP" dirty="0"/>
              <a:t>ID</a:t>
            </a:r>
            <a:r>
              <a:rPr kumimoji="1" lang="ja-JP" altLang="en-US" dirty="0"/>
              <a:t>はこちら側で用意するよう決めた。</a:t>
            </a:r>
          </a:p>
          <a:p>
            <a:endParaRPr kumimoji="1" lang="ja-JP" altLang="en-US" dirty="0"/>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noProof="0" smtClean="0"/>
              <a:pPr/>
              <a:t>21</a:t>
            </a:fld>
            <a:endParaRPr lang="ja-JP" altLang="en-US" noProof="0"/>
          </a:p>
        </p:txBody>
      </p:sp>
    </p:spTree>
    <p:extLst>
      <p:ext uri="{BB962C8B-B14F-4D97-AF65-F5344CB8AC3E}">
        <p14:creationId xmlns:p14="http://schemas.microsoft.com/office/powerpoint/2010/main" val="287649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2</a:t>
            </a:fld>
            <a:endParaRPr lang="ja-JP" altLang="en-US"/>
          </a:p>
        </p:txBody>
      </p:sp>
    </p:spTree>
    <p:extLst>
      <p:ext uri="{BB962C8B-B14F-4D97-AF65-F5344CB8AC3E}">
        <p14:creationId xmlns:p14="http://schemas.microsoft.com/office/powerpoint/2010/main" val="129211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noProof="0" smtClean="0"/>
              <a:pPr/>
              <a:t>7</a:t>
            </a:fld>
            <a:endParaRPr lang="ja-JP" altLang="en-US" noProof="0"/>
          </a:p>
        </p:txBody>
      </p:sp>
    </p:spTree>
    <p:extLst>
      <p:ext uri="{BB962C8B-B14F-4D97-AF65-F5344CB8AC3E}">
        <p14:creationId xmlns:p14="http://schemas.microsoft.com/office/powerpoint/2010/main" val="3454104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8</a:t>
            </a:fld>
            <a:endParaRPr lang="ja-JP" altLang="en-US"/>
          </a:p>
        </p:txBody>
      </p:sp>
    </p:spTree>
    <p:extLst>
      <p:ext uri="{BB962C8B-B14F-4D97-AF65-F5344CB8AC3E}">
        <p14:creationId xmlns:p14="http://schemas.microsoft.com/office/powerpoint/2010/main" val="2822778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9</a:t>
            </a:fld>
            <a:endParaRPr lang="ja-JP" altLang="en-US"/>
          </a:p>
        </p:txBody>
      </p:sp>
    </p:spTree>
    <p:extLst>
      <p:ext uri="{BB962C8B-B14F-4D97-AF65-F5344CB8AC3E}">
        <p14:creationId xmlns:p14="http://schemas.microsoft.com/office/powerpoint/2010/main" val="34114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10</a:t>
            </a:fld>
            <a:endParaRPr lang="ja-JP" altLang="en-US"/>
          </a:p>
        </p:txBody>
      </p:sp>
    </p:spTree>
    <p:extLst>
      <p:ext uri="{BB962C8B-B14F-4D97-AF65-F5344CB8AC3E}">
        <p14:creationId xmlns:p14="http://schemas.microsoft.com/office/powerpoint/2010/main" val="127480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11</a:t>
            </a:fld>
            <a:endParaRPr lang="ja-JP" altLang="en-US"/>
          </a:p>
        </p:txBody>
      </p:sp>
    </p:spTree>
    <p:extLst>
      <p:ext uri="{BB962C8B-B14F-4D97-AF65-F5344CB8AC3E}">
        <p14:creationId xmlns:p14="http://schemas.microsoft.com/office/powerpoint/2010/main" val="373422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noProof="0" smtClean="0"/>
              <a:pPr/>
              <a:t>17</a:t>
            </a:fld>
            <a:endParaRPr lang="ja-JP" altLang="en-US" noProof="0"/>
          </a:p>
        </p:txBody>
      </p:sp>
    </p:spTree>
    <p:extLst>
      <p:ext uri="{BB962C8B-B14F-4D97-AF65-F5344CB8AC3E}">
        <p14:creationId xmlns:p14="http://schemas.microsoft.com/office/powerpoint/2010/main" val="207589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DC51814-3B91-4036-94D2-3977634EE214}" type="slidenum">
              <a:rPr lang="en-US" altLang="ja-JP" smtClean="0"/>
              <a:pPr/>
              <a:t>18</a:t>
            </a:fld>
            <a:endParaRPr lang="ja-JP" altLang="en-US"/>
          </a:p>
        </p:txBody>
      </p:sp>
    </p:spTree>
    <p:extLst>
      <p:ext uri="{BB962C8B-B14F-4D97-AF65-F5344CB8AC3E}">
        <p14:creationId xmlns:p14="http://schemas.microsoft.com/office/powerpoint/2010/main" val="2695228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103775668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29386431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D62726E-379B-B349-9EED-81ED093FA806}" type="datetimeFigureOut">
              <a:rPr lang="en-US" smtClean="0"/>
              <a:pPr/>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37032787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71500" y="0"/>
            <a:ext cx="6034088" cy="6857999"/>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 name="長方形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rtlCol="0" anchor="b"/>
          <a:lstStyle>
            <a:lvl1pPr algn="l">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rtlCol="0"/>
          <a:lstStyle>
            <a:lvl1pPr marL="0" indent="0" algn="l">
              <a:buNone/>
              <a:defRPr sz="2400">
                <a:solidFill>
                  <a:schemeClr val="bg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Tree>
    <p:extLst>
      <p:ext uri="{BB962C8B-B14F-4D97-AF65-F5344CB8AC3E}">
        <p14:creationId xmlns:p14="http://schemas.microsoft.com/office/powerpoint/2010/main" val="4114651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タイトルと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rtlCol="0" anchor="b">
            <a:no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rtlCol="0">
            <a:normAutofit/>
          </a:bodyPr>
          <a:lstStyle>
            <a:lvl1pPr>
              <a:defRPr sz="200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600">
                <a:latin typeface="Meiryo UI" panose="020B0604030504040204" pitchFamily="50" charset="-128"/>
                <a:ea typeface="Meiryo UI" panose="020B0604030504040204" pitchFamily="50" charset="-128"/>
              </a:defRPr>
            </a:lvl3pPr>
            <a:lvl4pPr>
              <a:defRPr sz="1400">
                <a:latin typeface="Meiryo UI" panose="020B0604030504040204" pitchFamily="50" charset="-128"/>
                <a:ea typeface="Meiryo UI" panose="020B0604030504040204" pitchFamily="50" charset="-128"/>
              </a:defRPr>
            </a:lvl4pPr>
            <a:lvl5pPr>
              <a:defRPr sz="14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3" name="図プレースホルダー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4" name="長方形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長方形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7227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セクション ヘッダー">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rtlCol="0" anchor="ctr"/>
          <a:lstStyle>
            <a:lvl1pPr algn="ctr">
              <a:defRPr sz="6000">
                <a:solidFill>
                  <a:schemeClr val="accent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6" name="スライド番号プレースホルダー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6" name="長方形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図プレースホルダー 6">
            <a:extLst>
              <a:ext uri="{FF2B5EF4-FFF2-40B4-BE49-F238E27FC236}">
                <a16:creationId xmlns:a16="http://schemas.microsoft.com/office/drawing/2014/main" id="{230D70C6-13FD-45D4-8FB6-26C56B8FF2D4}"/>
              </a:ext>
            </a:extLst>
          </p:cNvPr>
          <p:cNvSpPr>
            <a:spLocks noGrp="1"/>
          </p:cNvSpPr>
          <p:nvPr>
            <p:ph type="pic" sz="quarter" idx="13" hasCustomPrompt="1"/>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3" name="長方形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91423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4064945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比較">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ctr">
              <a:defRPr>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スライド番号プレースホルダー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5" name="テキスト プレースホルダー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rtlCol="0" anchor="ctr">
            <a:normAutofit/>
          </a:bodyPr>
          <a:lstStyle>
            <a:lvl1pPr marL="0" indent="0">
              <a:buNone/>
              <a:defRPr sz="20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rtlCol="0">
            <a:normAutofit/>
          </a:bodyPr>
          <a:lstStyle>
            <a:lvl1pPr>
              <a:defRPr sz="1800">
                <a:solidFill>
                  <a:schemeClr val="tx1"/>
                </a:solidFill>
                <a:latin typeface="Meiryo UI" panose="020B0604030504040204" pitchFamily="50" charset="-128"/>
                <a:ea typeface="Meiryo UI" panose="020B0604030504040204" pitchFamily="50" charset="-128"/>
              </a:defRPr>
            </a:lvl1pPr>
            <a:lvl2pPr>
              <a:defRPr sz="1600">
                <a:solidFill>
                  <a:schemeClr val="tx1"/>
                </a:solidFill>
                <a:latin typeface="Meiryo UI" panose="020B0604030504040204" pitchFamily="50" charset="-128"/>
                <a:ea typeface="Meiryo UI" panose="020B0604030504040204" pitchFamily="50" charset="-128"/>
              </a:defRPr>
            </a:lvl2pPr>
            <a:lvl3pPr>
              <a:defRPr sz="1400">
                <a:solidFill>
                  <a:schemeClr val="tx1"/>
                </a:solidFill>
                <a:latin typeface="Meiryo UI" panose="020B0604030504040204" pitchFamily="50" charset="-128"/>
                <a:ea typeface="Meiryo UI" panose="020B0604030504040204" pitchFamily="50" charset="-128"/>
              </a:defRPr>
            </a:lvl3pPr>
            <a:lvl4pPr>
              <a:defRPr sz="1200">
                <a:solidFill>
                  <a:schemeClr val="tx1"/>
                </a:solidFill>
                <a:latin typeface="Meiryo UI" panose="020B0604030504040204" pitchFamily="50" charset="-128"/>
                <a:ea typeface="Meiryo UI" panose="020B0604030504040204" pitchFamily="50" charset="-128"/>
              </a:defRPr>
            </a:lvl4pPr>
            <a:lvl5pPr>
              <a:defRPr sz="12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テキスト プレースホルダー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rtlCol="0" anchor="ctr"/>
          <a:lstStyle>
            <a:lvl1pPr marL="0" indent="0">
              <a:buNone/>
              <a:defRPr sz="2000" b="1">
                <a:solidFill>
                  <a:schemeClr val="tx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rtlCol="0">
            <a:normAutofit/>
          </a:bodyPr>
          <a:lstStyle>
            <a:lvl1pPr>
              <a:defRPr sz="1800">
                <a:solidFill>
                  <a:schemeClr val="tx1"/>
                </a:solidFill>
                <a:latin typeface="Meiryo UI" panose="020B0604030504040204" pitchFamily="50" charset="-128"/>
                <a:ea typeface="Meiryo UI" panose="020B0604030504040204" pitchFamily="50" charset="-128"/>
              </a:defRPr>
            </a:lvl1pPr>
            <a:lvl2pPr>
              <a:defRPr sz="1600">
                <a:solidFill>
                  <a:schemeClr val="tx1"/>
                </a:solidFill>
                <a:latin typeface="Meiryo UI" panose="020B0604030504040204" pitchFamily="50" charset="-128"/>
                <a:ea typeface="Meiryo UI" panose="020B0604030504040204" pitchFamily="50" charset="-128"/>
              </a:defRPr>
            </a:lvl2pPr>
            <a:lvl3pPr>
              <a:defRPr sz="1400">
                <a:solidFill>
                  <a:schemeClr val="tx1"/>
                </a:solidFill>
                <a:latin typeface="Meiryo UI" panose="020B0604030504040204" pitchFamily="50" charset="-128"/>
                <a:ea typeface="Meiryo UI" panose="020B0604030504040204" pitchFamily="50" charset="-128"/>
              </a:defRPr>
            </a:lvl3pPr>
            <a:lvl4pPr>
              <a:defRPr sz="1200">
                <a:solidFill>
                  <a:schemeClr val="tx1"/>
                </a:solidFill>
                <a:latin typeface="Meiryo UI" panose="020B0604030504040204" pitchFamily="50" charset="-128"/>
                <a:ea typeface="Meiryo UI" panose="020B0604030504040204" pitchFamily="50" charset="-128"/>
              </a:defRPr>
            </a:lvl4pPr>
            <a:lvl5pPr>
              <a:defRPr sz="12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1" name="図プレースホルダー 6">
            <a:extLst>
              <a:ext uri="{FF2B5EF4-FFF2-40B4-BE49-F238E27FC236}">
                <a16:creationId xmlns:a16="http://schemas.microsoft.com/office/drawing/2014/main" id="{16CD8AAD-701B-4F23-AB47-6FC680787135}"/>
              </a:ext>
            </a:extLst>
          </p:cNvPr>
          <p:cNvSpPr>
            <a:spLocks noGrp="1"/>
          </p:cNvSpPr>
          <p:nvPr>
            <p:ph type="pic" sz="quarter" idx="13" hasCustomPrompt="1"/>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6" name="図プレースホルダー 6">
            <a:extLst>
              <a:ext uri="{FF2B5EF4-FFF2-40B4-BE49-F238E27FC236}">
                <a16:creationId xmlns:a16="http://schemas.microsoft.com/office/drawing/2014/main" id="{2B9551A7-E41A-4D0E-925B-71270CA0F339}"/>
              </a:ext>
            </a:extLst>
          </p:cNvPr>
          <p:cNvSpPr>
            <a:spLocks noGrp="1"/>
          </p:cNvSpPr>
          <p:nvPr>
            <p:ph type="pic" sz="quarter" idx="14" hasCustomPrompt="1"/>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Tree>
    <p:extLst>
      <p:ext uri="{BB962C8B-B14F-4D97-AF65-F5344CB8AC3E}">
        <p14:creationId xmlns:p14="http://schemas.microsoft.com/office/powerpoint/2010/main" val="3928292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タイトルのみ">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テキスト プレースホルダー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0" name="テキスト プレースホルダー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2" name="長方形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6" name="図プレースホルダー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2801479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4448175"/>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0" name="長方形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rtlCol="0" anchor="ctr"/>
          <a:lstStyle>
            <a:lvl1pPr algn="ctr">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rtlCol="0"/>
          <a:lstStyle>
            <a:lvl1pPr marL="0" indent="0" algn="ctr">
              <a:buNone/>
              <a:defRPr sz="2400">
                <a:solidFill>
                  <a:schemeClr val="bg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Tree>
    <p:extLst>
      <p:ext uri="{BB962C8B-B14F-4D97-AF65-F5344CB8AC3E}">
        <p14:creationId xmlns:p14="http://schemas.microsoft.com/office/powerpoint/2010/main" val="2694810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 name="タイトル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rtlCol="0" anchor="b">
            <a:normAutofit/>
          </a:bodyPr>
          <a:lstStyle>
            <a:lvl1pPr algn="ctr">
              <a:defRPr sz="540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rtlCol="0"/>
          <a:lstStyle>
            <a:lvl1pPr marL="0" indent="0" algn="ctr">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Tree>
    <p:extLst>
      <p:ext uri="{BB962C8B-B14F-4D97-AF65-F5344CB8AC3E}">
        <p14:creationId xmlns:p14="http://schemas.microsoft.com/office/powerpoint/2010/main" val="85504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rtl="0"/>
            <a:fld id="{03DC2DEF-D2FE-4B45-ABA4-9F153FD1C98A}" type="slidenum">
              <a:rPr lang="en-US" altLang="ja-JP" noProof="0" smtClean="0"/>
              <a:t>‹#›</a:t>
            </a:fld>
            <a:endParaRPr lang="ja-JP" altLang="en-US" noProof="0"/>
          </a:p>
        </p:txBody>
      </p:sp>
    </p:spTree>
    <p:extLst>
      <p:ext uri="{BB962C8B-B14F-4D97-AF65-F5344CB8AC3E}">
        <p14:creationId xmlns:p14="http://schemas.microsoft.com/office/powerpoint/2010/main" val="200179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長方形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5016500" y="472281"/>
            <a:ext cx="7175500" cy="5913439"/>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 name="タイトル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rtlCol="0" anchor="b">
            <a:normAutofit/>
          </a:bodyPr>
          <a:lstStyle>
            <a:lvl1pPr algn="l">
              <a:defRPr sz="54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rtlCol="0"/>
          <a:lstStyle>
            <a:lvl1pPr marL="0" indent="0" algn="l">
              <a:buNone/>
              <a:defRPr sz="2400">
                <a:solidFill>
                  <a:schemeClr val="bg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8" name="長方形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2483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長方形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userDrawn="1">
            <p:ph type="pic" sz="quarter" idx="10" hasCustomPrompt="1"/>
          </p:nvPr>
        </p:nvSpPr>
        <p:spPr>
          <a:xfrm>
            <a:off x="371476" y="278606"/>
            <a:ext cx="11520487" cy="3150394"/>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14" name="長方形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rtlCol="0" anchor="ctr">
            <a:normAutofit/>
          </a:bodyPr>
          <a:lstStyle>
            <a:lvl1pPr algn="ctr">
              <a:defRPr sz="5400">
                <a:solidFill>
                  <a:schemeClr val="accent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サブタイトル 2">
            <a:extLst>
              <a:ext uri="{FF2B5EF4-FFF2-40B4-BE49-F238E27FC236}">
                <a16:creationId xmlns:a16="http://schemas.microsoft.com/office/drawing/2014/main" id="{A951C9A4-8764-4CB3-AC26-C957C0E84BCD}"/>
              </a:ext>
            </a:extLst>
          </p:cNvPr>
          <p:cNvSpPr>
            <a:spLocks noGrp="1"/>
          </p:cNvSpPr>
          <p:nvPr userDrawn="1">
            <p:ph type="subTitle" idx="1" hasCustomPrompt="1"/>
          </p:nvPr>
        </p:nvSpPr>
        <p:spPr>
          <a:xfrm>
            <a:off x="1510507" y="5130801"/>
            <a:ext cx="9242424" cy="533400"/>
          </a:xfrm>
        </p:spPr>
        <p:txBody>
          <a:bodyPr rtlCol="0"/>
          <a:lstStyle>
            <a:lvl1pPr marL="0" indent="0" algn="ctr">
              <a:buNone/>
              <a:defRPr sz="2400">
                <a:solidFill>
                  <a:schemeClr val="tx1"/>
                </a:solidFill>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クリックしてマスター サブタイトルのスタイルを編集します</a:t>
            </a:r>
          </a:p>
        </p:txBody>
      </p:sp>
    </p:spTree>
    <p:extLst>
      <p:ext uri="{BB962C8B-B14F-4D97-AF65-F5344CB8AC3E}">
        <p14:creationId xmlns:p14="http://schemas.microsoft.com/office/powerpoint/2010/main" val="2928379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5" name="長方形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n>
                <a:noFill/>
              </a:ln>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rtlCol="0">
            <a:normAutofit/>
          </a:bodyPr>
          <a:lstStyle>
            <a:lvl1pPr algn="ctr">
              <a:defRPr sz="44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rtlCol="0">
            <a:normAutofit/>
          </a:bodyPr>
          <a:lstStyle>
            <a:lvl1pPr>
              <a:defRPr sz="2400">
                <a:solidFill>
                  <a:schemeClr val="bg1"/>
                </a:solidFill>
                <a:latin typeface="Meiryo UI" panose="020B0604030504040204" pitchFamily="50" charset="-128"/>
                <a:ea typeface="Meiryo UI" panose="020B0604030504040204" pitchFamily="50" charset="-128"/>
              </a:defRPr>
            </a:lvl1pPr>
            <a:lvl2pPr>
              <a:defRPr sz="2000">
                <a:solidFill>
                  <a:schemeClr val="bg1"/>
                </a:solidFill>
                <a:latin typeface="Meiryo UI" panose="020B0604030504040204" pitchFamily="50" charset="-128"/>
                <a:ea typeface="Meiryo UI" panose="020B0604030504040204" pitchFamily="50" charset="-128"/>
              </a:defRPr>
            </a:lvl2pPr>
            <a:lvl3pPr>
              <a:defRPr sz="1800">
                <a:solidFill>
                  <a:schemeClr val="bg1"/>
                </a:solidFill>
                <a:latin typeface="Meiryo UI" panose="020B0604030504040204" pitchFamily="50" charset="-128"/>
                <a:ea typeface="Meiryo UI" panose="020B0604030504040204" pitchFamily="50" charset="-128"/>
              </a:defRPr>
            </a:lvl3pPr>
            <a:lvl4pPr>
              <a:defRPr sz="1600">
                <a:solidFill>
                  <a:schemeClr val="bg1"/>
                </a:solidFill>
                <a:latin typeface="Meiryo UI" panose="020B0604030504040204" pitchFamily="50" charset="-128"/>
                <a:ea typeface="Meiryo UI" panose="020B0604030504040204" pitchFamily="50" charset="-128"/>
              </a:defRPr>
            </a:lvl4pPr>
            <a:lvl5pPr>
              <a:defRPr sz="16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7" name="図プレースホルダー 6">
            <a:extLst>
              <a:ext uri="{FF2B5EF4-FFF2-40B4-BE49-F238E27FC236}">
                <a16:creationId xmlns:a16="http://schemas.microsoft.com/office/drawing/2014/main" id="{6D4AFEBD-46AA-4A09-AD19-CDD123811A47}"/>
              </a:ext>
            </a:extLst>
          </p:cNvPr>
          <p:cNvSpPr>
            <a:spLocks noGrp="1"/>
          </p:cNvSpPr>
          <p:nvPr>
            <p:ph type="pic" sz="quarter" idx="13" hasCustomPrompt="1"/>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33771710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rtlCol="0" anchor="b">
            <a:noAutofit/>
          </a:bodyPr>
          <a:lstStyle>
            <a:lvl1pPr>
              <a:defRPr sz="54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rtlCol="0"/>
          <a:lstStyle>
            <a:lvl1pPr>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5" name="図プレースホルダー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atin typeface="Meiryo UI" panose="020B0604030504040204" pitchFamily="50" charset="-128"/>
                <a:ea typeface="Meiryo UI" panose="020B0604030504040204" pitchFamily="50" charset="-128"/>
              </a:defRPr>
            </a:lvl1pPr>
          </a:lstStyle>
          <a:p>
            <a:pPr marL="0" lvl="0" indent="0" algn="ctr" rtl="0">
              <a:buNone/>
            </a:pPr>
            <a:r>
              <a:rPr lang="ja-JP" altLang="en-US" noProof="0"/>
              <a:t>画像をここに追加</a:t>
            </a:r>
          </a:p>
        </p:txBody>
      </p:sp>
      <p:sp>
        <p:nvSpPr>
          <p:cNvPr id="7" name="図プレースホルダー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atin typeface="Meiryo UI" panose="020B0604030504040204" pitchFamily="50" charset="-128"/>
                <a:ea typeface="Meiryo UI" panose="020B0604030504040204" pitchFamily="50" charset="-128"/>
              </a:defRPr>
            </a:lvl1pPr>
          </a:lstStyle>
          <a:p>
            <a:pPr marL="0" lvl="0" indent="0" algn="ctr" rtl="0">
              <a:buNone/>
            </a:pPr>
            <a:r>
              <a:rPr lang="ja-JP" altLang="en-US" noProof="0"/>
              <a:t>画像をここに追加</a:t>
            </a:r>
          </a:p>
        </p:txBody>
      </p:sp>
      <p:sp>
        <p:nvSpPr>
          <p:cNvPr id="9" name="長方形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1" name="長方形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40533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rtlCol="0" anchor="b">
            <a:noAutofit/>
          </a:bodyPr>
          <a:lstStyle>
            <a:lvl1pPr>
              <a:defRPr sz="54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rtlCol="0">
            <a:normAutofit/>
          </a:bodyPr>
          <a:lstStyle>
            <a:lvl1pPr>
              <a:defRPr sz="200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600">
                <a:latin typeface="Meiryo UI" panose="020B0604030504040204" pitchFamily="50" charset="-128"/>
                <a:ea typeface="Meiryo UI" panose="020B0604030504040204" pitchFamily="50" charset="-128"/>
              </a:defRPr>
            </a:lvl3pPr>
            <a:lvl4pPr>
              <a:defRPr sz="1400">
                <a:latin typeface="Meiryo UI" panose="020B0604030504040204" pitchFamily="50" charset="-128"/>
                <a:ea typeface="Meiryo UI" panose="020B0604030504040204" pitchFamily="50" charset="-128"/>
              </a:defRPr>
            </a:lvl4pPr>
            <a:lvl5pPr>
              <a:defRPr sz="14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3" name="図プレースホルダー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4" name="図プレースホルダー 6">
            <a:extLst>
              <a:ext uri="{FF2B5EF4-FFF2-40B4-BE49-F238E27FC236}">
                <a16:creationId xmlns:a16="http://schemas.microsoft.com/office/drawing/2014/main" id="{F6824EBC-CC6E-4D5A-B85A-DAC55ACE8533}"/>
              </a:ext>
            </a:extLst>
          </p:cNvPr>
          <p:cNvSpPr>
            <a:spLocks noGrp="1"/>
          </p:cNvSpPr>
          <p:nvPr>
            <p:ph type="pic" sz="quarter" idx="14" hasCustomPrompt="1"/>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15" name="長方形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7" name="長方形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4013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rtlCol="0" anchor="ctr">
            <a:noAutofit/>
          </a:bodyPr>
          <a:lstStyle>
            <a:lvl1pPr>
              <a:defRPr sz="54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rtlCol="0">
            <a:normAutofit/>
          </a:bodyPr>
          <a:lstStyle>
            <a:lvl1pPr>
              <a:defRPr sz="200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600">
                <a:latin typeface="Meiryo UI" panose="020B0604030504040204" pitchFamily="50" charset="-128"/>
                <a:ea typeface="Meiryo UI" panose="020B0604030504040204" pitchFamily="50" charset="-128"/>
              </a:defRPr>
            </a:lvl3pPr>
            <a:lvl4pPr>
              <a:defRPr sz="1400">
                <a:latin typeface="Meiryo UI" panose="020B0604030504040204" pitchFamily="50" charset="-128"/>
                <a:ea typeface="Meiryo UI" panose="020B0604030504040204" pitchFamily="50" charset="-128"/>
              </a:defRPr>
            </a:lvl4pPr>
            <a:lvl5pPr>
              <a:defRPr sz="14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3" name="図プレースホルダー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1" name="長方形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3879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spTree>
      <p:nvGrpSpPr>
        <p:cNvPr id="1" name=""/>
        <p:cNvGrpSpPr/>
        <p:nvPr/>
      </p:nvGrpSpPr>
      <p:grpSpPr>
        <a:xfrm>
          <a:off x="0" y="0"/>
          <a:ext cx="0" cy="0"/>
          <a:chOff x="0" y="0"/>
          <a:chExt cx="0" cy="0"/>
        </a:xfrm>
      </p:grpSpPr>
      <p:sp>
        <p:nvSpPr>
          <p:cNvPr id="8" name="長方形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rtlCol="0" anchor="ctr">
            <a:no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rtlCol="0" anchor="ctr">
            <a:normAutofit/>
          </a:bodyPr>
          <a:lstStyle>
            <a:lvl1pPr>
              <a:defRPr sz="2000">
                <a:latin typeface="Meiryo UI" panose="020B0604030504040204" pitchFamily="50" charset="-128"/>
                <a:ea typeface="Meiryo UI" panose="020B0604030504040204" pitchFamily="50" charset="-128"/>
              </a:defRPr>
            </a:lvl1pPr>
            <a:lvl2pPr>
              <a:defRPr sz="1800">
                <a:latin typeface="Meiryo UI" panose="020B0604030504040204" pitchFamily="50" charset="-128"/>
                <a:ea typeface="Meiryo UI" panose="020B0604030504040204" pitchFamily="50" charset="-128"/>
              </a:defRPr>
            </a:lvl2pPr>
            <a:lvl3pPr>
              <a:defRPr sz="1600">
                <a:latin typeface="Meiryo UI" panose="020B0604030504040204" pitchFamily="50" charset="-128"/>
                <a:ea typeface="Meiryo UI" panose="020B0604030504040204" pitchFamily="50" charset="-128"/>
              </a:defRPr>
            </a:lvl3pPr>
            <a:lvl4pPr>
              <a:defRPr sz="1400">
                <a:latin typeface="Meiryo UI" panose="020B0604030504040204" pitchFamily="50" charset="-128"/>
                <a:ea typeface="Meiryo UI" panose="020B0604030504040204" pitchFamily="50" charset="-128"/>
              </a:defRPr>
            </a:lvl4pPr>
            <a:lvl5pPr>
              <a:defRPr sz="14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スライド番号プレースホルダー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3" name="図プレースホルダー 6">
            <a:extLst>
              <a:ext uri="{FF2B5EF4-FFF2-40B4-BE49-F238E27FC236}">
                <a16:creationId xmlns:a16="http://schemas.microsoft.com/office/drawing/2014/main" id="{9303FD92-1AC4-4708-B13E-C97E00210D2E}"/>
              </a:ext>
            </a:extLst>
          </p:cNvPr>
          <p:cNvSpPr>
            <a:spLocks noGrp="1"/>
          </p:cNvSpPr>
          <p:nvPr>
            <p:ph type="pic" sz="quarter" idx="13" hasCustomPrompt="1"/>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5" name="長方形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4620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セクション ヘッダー">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1" name="図プレースホルダー 6">
            <a:extLst>
              <a:ext uri="{FF2B5EF4-FFF2-40B4-BE49-F238E27FC236}">
                <a16:creationId xmlns:a16="http://schemas.microsoft.com/office/drawing/2014/main" id="{391EAACA-1322-4E60-917E-C7408F539D5D}"/>
              </a:ext>
            </a:extLst>
          </p:cNvPr>
          <p:cNvSpPr>
            <a:spLocks noGrp="1"/>
          </p:cNvSpPr>
          <p:nvPr>
            <p:ph type="pic" sz="quarter" idx="13" hasCustomPrompt="1"/>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2" name="タイトル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rtlCol="0" anchor="ctr"/>
          <a:lstStyle>
            <a:lvl1pPr>
              <a:defRPr sz="6000">
                <a:solidFill>
                  <a:schemeClr val="bg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6" name="スライド番号プレースホルダー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2" name="フリーフォーム:図形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セクション ヘッダー">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3" name="図プレースホルダー 32">
            <a:extLst>
              <a:ext uri="{FF2B5EF4-FFF2-40B4-BE49-F238E27FC236}">
                <a16:creationId xmlns:a16="http://schemas.microsoft.com/office/drawing/2014/main" id="{2DB7CFEB-6952-4BC3-B9E0-0C382490F9E6}"/>
              </a:ext>
            </a:extLst>
          </p:cNvPr>
          <p:cNvSpPr>
            <a:spLocks noGrp="1"/>
          </p:cNvSpPr>
          <p:nvPr>
            <p:ph type="pic" sz="quarter" idx="13" hasCustomPrompt="1"/>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2" name="タイトル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rtlCol="0" anchor="ctr"/>
          <a:lstStyle>
            <a:lvl1pPr>
              <a:defRPr sz="6000">
                <a:solidFill>
                  <a:schemeClr val="accent5"/>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6" name="スライド番号プレースホルダー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6" name="長方形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7" name="長方形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8" name="長方形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2233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セクション ヘッダー">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rtlCol="0" anchor="ctr"/>
          <a:lstStyle>
            <a:lvl1pPr>
              <a:defRPr sz="6000">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6" name="スライド番号プレースホルダー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6" name="長方形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6" name="長方形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3" name="図プレースホルダー 32">
            <a:extLst>
              <a:ext uri="{FF2B5EF4-FFF2-40B4-BE49-F238E27FC236}">
                <a16:creationId xmlns:a16="http://schemas.microsoft.com/office/drawing/2014/main" id="{B5D335A5-A601-4D8A-AEF5-F34792FF565A}"/>
              </a:ext>
            </a:extLst>
          </p:cNvPr>
          <p:cNvSpPr>
            <a:spLocks noGrp="1"/>
          </p:cNvSpPr>
          <p:nvPr>
            <p:ph type="pic" sz="quarter" idx="21" hasCustomPrompt="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288334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FA1846-DA80-1C48-A609-854EA85C59AD}" type="datetimeFigureOut">
              <a:rPr lang="en-US" smtClean="0"/>
              <a:pPr/>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192379575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2 段組">
    <p:spTree>
      <p:nvGrpSpPr>
        <p:cNvPr id="1" name=""/>
        <p:cNvGrpSpPr/>
        <p:nvPr/>
      </p:nvGrpSpPr>
      <p:grpSpPr>
        <a:xfrm>
          <a:off x="0" y="0"/>
          <a:ext cx="0" cy="0"/>
          <a:chOff x="0" y="0"/>
          <a:chExt cx="0" cy="0"/>
        </a:xfrm>
      </p:grpSpPr>
      <p:sp>
        <p:nvSpPr>
          <p:cNvPr id="10" name="長方形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 name="コンテンツ プレースホルダー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スライド番号プレースホルダー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8" name="図プレースホルダー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1" name="図プレースホルダー 6">
            <a:extLst>
              <a:ext uri="{FF2B5EF4-FFF2-40B4-BE49-F238E27FC236}">
                <a16:creationId xmlns:a16="http://schemas.microsoft.com/office/drawing/2014/main" id="{B9795E85-7B91-41BB-9DF4-A4893AA48FFA}"/>
              </a:ext>
            </a:extLst>
          </p:cNvPr>
          <p:cNvSpPr>
            <a:spLocks noGrp="1"/>
          </p:cNvSpPr>
          <p:nvPr>
            <p:ph type="pic" sz="quarter" idx="14" hasCustomPrompt="1"/>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2" name="長方形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4281018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3A6AA5-A315-455E-B5C7-E53E3746ED81}"/>
              </a:ext>
            </a:extLst>
          </p:cNvPr>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7" name="スライド番号プレースホルダー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8" name="図プレースホルダー 6">
            <a:extLst>
              <a:ext uri="{FF2B5EF4-FFF2-40B4-BE49-F238E27FC236}">
                <a16:creationId xmlns:a16="http://schemas.microsoft.com/office/drawing/2014/main" id="{4DC80855-A1B8-4B65-B6F6-2AA6239EC246}"/>
              </a:ext>
            </a:extLst>
          </p:cNvPr>
          <p:cNvSpPr>
            <a:spLocks noGrp="1"/>
          </p:cNvSpPr>
          <p:nvPr>
            <p:ph type="pic" sz="quarter" idx="13" hasCustomPrompt="1"/>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2" name="長方形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コンテンツ プレースホルダー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コンテンツ プレースホルダー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cxnSp>
        <p:nvCxnSpPr>
          <p:cNvPr id="6" name="直線​​コネクタ(S)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2 段組">
    <p:spTree>
      <p:nvGrpSpPr>
        <p:cNvPr id="1" name=""/>
        <p:cNvGrpSpPr/>
        <p:nvPr/>
      </p:nvGrpSpPr>
      <p:grpSpPr>
        <a:xfrm>
          <a:off x="0" y="0"/>
          <a:ext cx="0" cy="0"/>
          <a:chOff x="0" y="0"/>
          <a:chExt cx="0" cy="0"/>
        </a:xfrm>
      </p:grpSpPr>
      <p:sp>
        <p:nvSpPr>
          <p:cNvPr id="9" name="長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2" name="長方形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rtlCol="0" anchor="b">
            <a:noAutofit/>
          </a:bodyPr>
          <a:lstStyle>
            <a:lvl1pP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7" name="スライド番号プレースホルダー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4" name="コンテンツ プレースホルダー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rtlCol="0">
            <a:normAutofit/>
          </a:bodyPr>
          <a:lstStyle>
            <a:lvl1pPr>
              <a:defRPr sz="1800">
                <a:solidFill>
                  <a:schemeClr val="tx1"/>
                </a:solidFill>
                <a:latin typeface="Meiryo UI" panose="020B0604030504040204" pitchFamily="50" charset="-128"/>
                <a:ea typeface="Meiryo UI" panose="020B0604030504040204" pitchFamily="50" charset="-128"/>
              </a:defRPr>
            </a:lvl1pPr>
            <a:lvl2pPr>
              <a:defRPr sz="1600">
                <a:solidFill>
                  <a:schemeClr val="tx1"/>
                </a:solidFill>
                <a:latin typeface="Meiryo UI" panose="020B0604030504040204" pitchFamily="50" charset="-128"/>
                <a:ea typeface="Meiryo UI" panose="020B0604030504040204" pitchFamily="50" charset="-128"/>
              </a:defRPr>
            </a:lvl2pPr>
            <a:lvl3pPr>
              <a:defRPr sz="1400">
                <a:solidFill>
                  <a:schemeClr val="tx1"/>
                </a:solidFill>
                <a:latin typeface="Meiryo UI" panose="020B0604030504040204" pitchFamily="50" charset="-128"/>
                <a:ea typeface="Meiryo UI" panose="020B0604030504040204" pitchFamily="50" charset="-128"/>
              </a:defRPr>
            </a:lvl3pPr>
            <a:lvl4pPr>
              <a:defRPr sz="1200">
                <a:solidFill>
                  <a:schemeClr val="tx1"/>
                </a:solidFill>
                <a:latin typeface="Meiryo UI" panose="020B0604030504040204" pitchFamily="50" charset="-128"/>
                <a:ea typeface="Meiryo UI" panose="020B0604030504040204" pitchFamily="50" charset="-128"/>
              </a:defRPr>
            </a:lvl4pPr>
            <a:lvl5pPr>
              <a:defRPr sz="12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コンテンツ プレースホルダー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rtlCol="0">
            <a:normAutofit/>
          </a:bodyPr>
          <a:lstStyle>
            <a:lvl1pPr>
              <a:defRPr sz="1800">
                <a:solidFill>
                  <a:schemeClr val="tx1"/>
                </a:solidFill>
                <a:latin typeface="Meiryo UI" panose="020B0604030504040204" pitchFamily="50" charset="-128"/>
                <a:ea typeface="Meiryo UI" panose="020B0604030504040204" pitchFamily="50" charset="-128"/>
              </a:defRPr>
            </a:lvl1pPr>
            <a:lvl2pPr>
              <a:defRPr sz="1600">
                <a:solidFill>
                  <a:schemeClr val="tx1"/>
                </a:solidFill>
                <a:latin typeface="Meiryo UI" panose="020B0604030504040204" pitchFamily="50" charset="-128"/>
                <a:ea typeface="Meiryo UI" panose="020B0604030504040204" pitchFamily="50" charset="-128"/>
              </a:defRPr>
            </a:lvl2pPr>
            <a:lvl3pPr>
              <a:defRPr sz="1400">
                <a:solidFill>
                  <a:schemeClr val="tx1"/>
                </a:solidFill>
                <a:latin typeface="Meiryo UI" panose="020B0604030504040204" pitchFamily="50" charset="-128"/>
                <a:ea typeface="Meiryo UI" panose="020B0604030504040204" pitchFamily="50" charset="-128"/>
              </a:defRPr>
            </a:lvl3pPr>
            <a:lvl4pPr>
              <a:defRPr sz="1200">
                <a:solidFill>
                  <a:schemeClr val="tx1"/>
                </a:solidFill>
                <a:latin typeface="Meiryo UI" panose="020B0604030504040204" pitchFamily="50" charset="-128"/>
                <a:ea typeface="Meiryo UI" panose="020B0604030504040204" pitchFamily="50" charset="-128"/>
              </a:defRPr>
            </a:lvl4pPr>
            <a:lvl5pPr>
              <a:defRPr sz="1200">
                <a:solidFill>
                  <a:schemeClr val="tx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25" name="図プレースホルダー 24">
            <a:extLst>
              <a:ext uri="{FF2B5EF4-FFF2-40B4-BE49-F238E27FC236}">
                <a16:creationId xmlns:a16="http://schemas.microsoft.com/office/drawing/2014/main" id="{84421AF3-217F-49BD-BF47-1140F3F445D8}"/>
              </a:ext>
            </a:extLst>
          </p:cNvPr>
          <p:cNvSpPr>
            <a:spLocks noGrp="1"/>
          </p:cNvSpPr>
          <p:nvPr>
            <p:ph type="pic" sz="quarter" idx="15" hasCustomPrompt="1"/>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20" name="長方形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1" name="長方形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cxnSp>
        <p:nvCxnSpPr>
          <p:cNvPr id="23" name="直線​​コネクタ(S)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長方形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58960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2 段組">
    <p:spTree>
      <p:nvGrpSpPr>
        <p:cNvPr id="1" name=""/>
        <p:cNvGrpSpPr/>
        <p:nvPr/>
      </p:nvGrpSpPr>
      <p:grpSpPr>
        <a:xfrm>
          <a:off x="0" y="0"/>
          <a:ext cx="0" cy="0"/>
          <a:chOff x="0" y="0"/>
          <a:chExt cx="0" cy="0"/>
        </a:xfrm>
      </p:grpSpPr>
      <p:sp>
        <p:nvSpPr>
          <p:cNvPr id="9" name="長方形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3" name="図プレースホルダー 6">
            <a:extLst>
              <a:ext uri="{FF2B5EF4-FFF2-40B4-BE49-F238E27FC236}">
                <a16:creationId xmlns:a16="http://schemas.microsoft.com/office/drawing/2014/main" id="{73E3AB81-FB3C-492F-8AB9-CFC37EECCEE7}"/>
              </a:ext>
            </a:extLst>
          </p:cNvPr>
          <p:cNvSpPr>
            <a:spLocks noGrp="1"/>
          </p:cNvSpPr>
          <p:nvPr>
            <p:ph type="pic" sz="quarter" idx="13" hasCustomPrompt="1"/>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4" name="長方形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rtlCol="0" anchor="ctr">
            <a:no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7" name="スライド番号プレースホルダー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4" name="コンテンツ プレースホルダー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コンテンツ プレースホルダー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rtlCol="0">
            <a:normAutofit/>
          </a:bodyPr>
          <a:lstStyle>
            <a:lvl1pPr>
              <a:defRPr sz="1800">
                <a:solidFill>
                  <a:schemeClr val="bg1"/>
                </a:solidFill>
                <a:latin typeface="Meiryo UI" panose="020B0604030504040204" pitchFamily="50" charset="-128"/>
                <a:ea typeface="Meiryo UI" panose="020B0604030504040204" pitchFamily="50" charset="-128"/>
              </a:defRPr>
            </a:lvl1pPr>
            <a:lvl2pPr>
              <a:defRPr sz="1600">
                <a:solidFill>
                  <a:schemeClr val="bg1"/>
                </a:solidFill>
                <a:latin typeface="Meiryo UI" panose="020B0604030504040204" pitchFamily="50" charset="-128"/>
                <a:ea typeface="Meiryo UI" panose="020B0604030504040204" pitchFamily="50" charset="-128"/>
              </a:defRPr>
            </a:lvl2pPr>
            <a:lvl3pPr>
              <a:defRPr sz="1400">
                <a:solidFill>
                  <a:schemeClr val="bg1"/>
                </a:solidFill>
                <a:latin typeface="Meiryo UI" panose="020B0604030504040204" pitchFamily="50" charset="-128"/>
                <a:ea typeface="Meiryo UI" panose="020B0604030504040204" pitchFamily="50" charset="-128"/>
              </a:defRPr>
            </a:lvl3pPr>
            <a:lvl4pPr>
              <a:defRPr sz="1200">
                <a:solidFill>
                  <a:schemeClr val="bg1"/>
                </a:solidFill>
                <a:latin typeface="Meiryo UI" panose="020B0604030504040204" pitchFamily="50" charset="-128"/>
                <a:ea typeface="Meiryo UI" panose="020B0604030504040204" pitchFamily="50" charset="-128"/>
              </a:defRPr>
            </a:lvl4pPr>
            <a:lvl5pPr>
              <a:defRPr sz="12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1069587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 name="長方形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図プレースホルダー 6">
            <a:extLst>
              <a:ext uri="{FF2B5EF4-FFF2-40B4-BE49-F238E27FC236}">
                <a16:creationId xmlns:a16="http://schemas.microsoft.com/office/drawing/2014/main" id="{DE438B2E-01A6-453B-928D-97D98438168E}"/>
              </a:ext>
            </a:extLst>
          </p:cNvPr>
          <p:cNvSpPr>
            <a:spLocks noGrp="1"/>
          </p:cNvSpPr>
          <p:nvPr>
            <p:ph type="pic" sz="quarter" idx="13" hasCustomPrompt="1"/>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29110570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7" name="図プレースホルダー 26">
            <a:extLst>
              <a:ext uri="{FF2B5EF4-FFF2-40B4-BE49-F238E27FC236}">
                <a16:creationId xmlns:a16="http://schemas.microsoft.com/office/drawing/2014/main" id="{404FC023-3732-4036-B4DA-F34DC453036D}"/>
              </a:ext>
            </a:extLst>
          </p:cNvPr>
          <p:cNvSpPr>
            <a:spLocks noGrp="1"/>
          </p:cNvSpPr>
          <p:nvPr>
            <p:ph type="pic" sz="quarter" idx="13" hasCustomPrompt="1"/>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4221609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5" name="図プレースホルダー 6">
            <a:extLst>
              <a:ext uri="{FF2B5EF4-FFF2-40B4-BE49-F238E27FC236}">
                <a16:creationId xmlns:a16="http://schemas.microsoft.com/office/drawing/2014/main" id="{D9C7DFC2-3A77-4761-A9AF-98963C5CCA07}"/>
              </a:ext>
            </a:extLst>
          </p:cNvPr>
          <p:cNvSpPr>
            <a:spLocks noGrp="1"/>
          </p:cNvSpPr>
          <p:nvPr>
            <p:ph type="pic" sz="quarter" idx="14" hasCustomPrompt="1"/>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6" name="図プレースホルダー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7" name="図プレースホルダー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4114473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grpSp>
        <p:nvGrpSpPr>
          <p:cNvPr id="2" name="グループ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長方形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長方形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sp>
        <p:nvSpPr>
          <p:cNvPr id="10" name="長方形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599560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スライド番号プレースホルダー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8" name="図プレースホルダー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7" name="長方形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rtlCol="0" anchor="ctr"/>
          <a:lstStyle>
            <a:lvl1pPr marL="0" indent="0">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0" name="長方形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コンテンツ プレースホルダー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rtlCol="0">
            <a:normAutofit/>
          </a:bodyPr>
          <a:lstStyle>
            <a:lvl1pPr>
              <a:defRPr sz="18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1" name="図プレースホルダー 6">
            <a:extLst>
              <a:ext uri="{FF2B5EF4-FFF2-40B4-BE49-F238E27FC236}">
                <a16:creationId xmlns:a16="http://schemas.microsoft.com/office/drawing/2014/main" id="{F36B08A9-4F2C-4D72-A755-CBF0DAD5A4FC}"/>
              </a:ext>
            </a:extLst>
          </p:cNvPr>
          <p:cNvSpPr>
            <a:spLocks noGrp="1"/>
          </p:cNvSpPr>
          <p:nvPr>
            <p:ph type="pic" sz="quarter" idx="14" hasCustomPrompt="1"/>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12" name="長方形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rtlCol="0" anchor="ctr"/>
          <a:lstStyle>
            <a:lvl1pPr marL="0" indent="0">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rtlCol="0">
            <a:normAutofit/>
          </a:bodyPr>
          <a:lstStyle>
            <a:lvl1pPr>
              <a:defRPr sz="18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896188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スライド番号プレースホルダー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8" name="図プレースホルダー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7" name="長方形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 name="テキスト プレースホルダー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rtlCol="0" anchor="ctr"/>
          <a:lstStyle>
            <a:lvl1pPr marL="0" indent="0">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10" name="長方形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コンテンツ プレースホルダー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rtlCol="0">
            <a:normAutofit/>
          </a:bodyPr>
          <a:lstStyle>
            <a:lvl1pPr>
              <a:defRPr sz="18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2" name="長方形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solidFill>
                <a:schemeClr val="bg1"/>
              </a:solidFill>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5" name="テキスト プレースホルダー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rtlCol="0" anchor="ctr"/>
          <a:lstStyle>
            <a:lvl1pPr marL="0" indent="0">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rtlCol="0">
            <a:normAutofit/>
          </a:bodyPr>
          <a:lstStyle>
            <a:lvl1pPr>
              <a:defRPr sz="1800">
                <a:latin typeface="Meiryo UI" panose="020B0604030504040204" pitchFamily="50" charset="-128"/>
                <a:ea typeface="Meiryo UI" panose="020B0604030504040204" pitchFamily="50" charset="-128"/>
              </a:defRPr>
            </a:lvl1pPr>
            <a:lvl2pPr>
              <a:defRPr sz="1600">
                <a:latin typeface="Meiryo UI" panose="020B0604030504040204" pitchFamily="50" charset="-128"/>
                <a:ea typeface="Meiryo UI" panose="020B0604030504040204" pitchFamily="50" charset="-128"/>
              </a:defRPr>
            </a:lvl2pPr>
            <a:lvl3pPr>
              <a:defRPr sz="140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25885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3830899450"/>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p>
            <a:pPr rtl="0"/>
            <a:r>
              <a:rPr lang="ja-JP" altLang="en-US" noProof="0"/>
              <a:t>マスター タイトルの書式設定</a:t>
            </a:r>
          </a:p>
        </p:txBody>
      </p:sp>
      <p:sp>
        <p:nvSpPr>
          <p:cNvPr id="9" name="スライド番号プレースホルダー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p>
            <a:pPr rtl="0"/>
            <a:fld id="{03DC2DEF-D2FE-4B45-ABA4-9F153FD1C98A}" type="slidenum">
              <a:rPr lang="en-US" altLang="ja-JP" noProof="0" smtClean="0"/>
              <a:t>‹#›</a:t>
            </a:fld>
            <a:endParaRPr lang="ja-JP" altLang="en-US" noProof="0"/>
          </a:p>
        </p:txBody>
      </p:sp>
      <p:sp>
        <p:nvSpPr>
          <p:cNvPr id="8" name="図プレースホルダー 6">
            <a:extLst>
              <a:ext uri="{FF2B5EF4-FFF2-40B4-BE49-F238E27FC236}">
                <a16:creationId xmlns:a16="http://schemas.microsoft.com/office/drawing/2014/main" id="{39EF0319-0CF7-4AB8-BE69-FEE9B6C298FE}"/>
              </a:ext>
            </a:extLst>
          </p:cNvPr>
          <p:cNvSpPr>
            <a:spLocks noGrp="1"/>
          </p:cNvSpPr>
          <p:nvPr>
            <p:ph type="pic" sz="quarter" idx="13" hasCustomPrompt="1"/>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ja-JP" altLang="en-US" noProof="0"/>
              <a:t>アイコンをクリックして画像を追加</a:t>
            </a:r>
          </a:p>
        </p:txBody>
      </p:sp>
      <p:sp>
        <p:nvSpPr>
          <p:cNvPr id="5" name="テキスト プレースホルダー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rtlCol="0"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6" name="コンテンツ プレースホルダー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テキスト プレースホルダー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rtlCol="0"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rtlCol="0">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Tree>
    <p:extLst>
      <p:ext uri="{BB962C8B-B14F-4D97-AF65-F5344CB8AC3E}">
        <p14:creationId xmlns:p14="http://schemas.microsoft.com/office/powerpoint/2010/main" val="3686419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比較">
    <p:spTree>
      <p:nvGrpSpPr>
        <p:cNvPr id="1" name=""/>
        <p:cNvGrpSpPr/>
        <p:nvPr/>
      </p:nvGrpSpPr>
      <p:grpSpPr>
        <a:xfrm>
          <a:off x="0" y="0"/>
          <a:ext cx="0" cy="0"/>
          <a:chOff x="0" y="0"/>
          <a:chExt cx="0" cy="0"/>
        </a:xfrm>
      </p:grpSpPr>
      <p:sp>
        <p:nvSpPr>
          <p:cNvPr id="15" name="長方形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7" name="長方形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rtlCol="0"/>
          <a:lstStyle>
            <a:lvl1pPr algn="l">
              <a:defRPr>
                <a:solidFill>
                  <a:schemeClr val="tx1"/>
                </a:solidFill>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スライド番号プレースホルダー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5" name="テキスト プレースホルダー 4">
            <a:extLst>
              <a:ext uri="{FF2B5EF4-FFF2-40B4-BE49-F238E27FC236}">
                <a16:creationId xmlns:a16="http://schemas.microsoft.com/office/drawing/2014/main" id="{BA2A6524-3EAC-4E27-BF8E-8F87E480F902}"/>
              </a:ext>
            </a:extLst>
          </p:cNvPr>
          <p:cNvSpPr>
            <a:spLocks noGrp="1"/>
          </p:cNvSpPr>
          <p:nvPr>
            <p:ph type="body" sz="quarter" idx="3" hasCustomPrompt="1"/>
          </p:nvPr>
        </p:nvSpPr>
        <p:spPr>
          <a:xfrm>
            <a:off x="6610169" y="3956706"/>
            <a:ext cx="5109021" cy="518457"/>
          </a:xfrm>
        </p:spPr>
        <p:txBody>
          <a:bodyPr rtlCol="0" anchor="ctr">
            <a:normAutofit/>
          </a:bodyPr>
          <a:lstStyle>
            <a:lvl1pPr marL="0" indent="0">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rtlCol="0">
            <a:normAutofit/>
          </a:bodyPr>
          <a:lstStyle>
            <a:lvl1pPr>
              <a:defRPr sz="1600">
                <a:solidFill>
                  <a:schemeClr val="bg1"/>
                </a:solidFill>
                <a:latin typeface="Meiryo UI" panose="020B0604030504040204" pitchFamily="50" charset="-128"/>
                <a:ea typeface="Meiryo UI" panose="020B0604030504040204" pitchFamily="50" charset="-128"/>
              </a:defRPr>
            </a:lvl1pPr>
            <a:lvl2pPr>
              <a:defRPr sz="1400">
                <a:solidFill>
                  <a:schemeClr val="bg1"/>
                </a:solidFill>
                <a:latin typeface="Meiryo UI" panose="020B0604030504040204" pitchFamily="50" charset="-128"/>
                <a:ea typeface="Meiryo UI" panose="020B0604030504040204" pitchFamily="50" charset="-128"/>
              </a:defRPr>
            </a:lvl2pPr>
            <a:lvl3pPr>
              <a:defRPr sz="1200">
                <a:solidFill>
                  <a:schemeClr val="bg1"/>
                </a:solidFill>
                <a:latin typeface="Meiryo UI" panose="020B0604030504040204" pitchFamily="50" charset="-128"/>
                <a:ea typeface="Meiryo UI" panose="020B0604030504040204" pitchFamily="50" charset="-128"/>
              </a:defRPr>
            </a:lvl3pPr>
            <a:lvl4pPr>
              <a:defRPr sz="1100">
                <a:solidFill>
                  <a:schemeClr val="bg1"/>
                </a:solidFill>
                <a:latin typeface="Meiryo UI" panose="020B0604030504040204" pitchFamily="50" charset="-128"/>
                <a:ea typeface="Meiryo UI" panose="020B0604030504040204" pitchFamily="50" charset="-128"/>
              </a:defRPr>
            </a:lvl4pPr>
            <a:lvl5pPr>
              <a:defRPr sz="11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3" name="テキスト プレースホルダー 2">
            <a:extLst>
              <a:ext uri="{FF2B5EF4-FFF2-40B4-BE49-F238E27FC236}">
                <a16:creationId xmlns:a16="http://schemas.microsoft.com/office/drawing/2014/main" id="{9DA658D4-2F70-44A3-A7C3-BF6A1D7BE2A9}"/>
              </a:ext>
            </a:extLst>
          </p:cNvPr>
          <p:cNvSpPr>
            <a:spLocks noGrp="1"/>
          </p:cNvSpPr>
          <p:nvPr>
            <p:ph type="body" idx="1" hasCustomPrompt="1"/>
          </p:nvPr>
        </p:nvSpPr>
        <p:spPr>
          <a:xfrm>
            <a:off x="539836" y="1462743"/>
            <a:ext cx="5108400" cy="518457"/>
          </a:xfrm>
        </p:spPr>
        <p:txBody>
          <a:bodyPr rtlCol="0" anchor="ctr"/>
          <a:lstStyle>
            <a:lvl1pPr marL="0" indent="0">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rtlCol="0">
            <a:normAutofit/>
          </a:bodyPr>
          <a:lstStyle>
            <a:lvl1pPr>
              <a:defRPr sz="1600">
                <a:solidFill>
                  <a:schemeClr val="bg1"/>
                </a:solidFill>
                <a:latin typeface="Meiryo UI" panose="020B0604030504040204" pitchFamily="50" charset="-128"/>
                <a:ea typeface="Meiryo UI" panose="020B0604030504040204" pitchFamily="50" charset="-128"/>
              </a:defRPr>
            </a:lvl1pPr>
            <a:lvl2pPr>
              <a:defRPr sz="1400">
                <a:solidFill>
                  <a:schemeClr val="bg1"/>
                </a:solidFill>
                <a:latin typeface="Meiryo UI" panose="020B0604030504040204" pitchFamily="50" charset="-128"/>
                <a:ea typeface="Meiryo UI" panose="020B0604030504040204" pitchFamily="50" charset="-128"/>
              </a:defRPr>
            </a:lvl2pPr>
            <a:lvl3pPr>
              <a:defRPr sz="1200">
                <a:solidFill>
                  <a:schemeClr val="bg1"/>
                </a:solidFill>
                <a:latin typeface="Meiryo UI" panose="020B0604030504040204" pitchFamily="50" charset="-128"/>
                <a:ea typeface="Meiryo UI" panose="020B0604030504040204" pitchFamily="50" charset="-128"/>
              </a:defRPr>
            </a:lvl3pPr>
            <a:lvl4pPr>
              <a:defRPr sz="1100">
                <a:solidFill>
                  <a:schemeClr val="bg1"/>
                </a:solidFill>
                <a:latin typeface="Meiryo UI" panose="020B0604030504040204" pitchFamily="50" charset="-128"/>
                <a:ea typeface="Meiryo UI" panose="020B0604030504040204" pitchFamily="50" charset="-128"/>
              </a:defRPr>
            </a:lvl4pPr>
            <a:lvl5pPr>
              <a:defRPr sz="1100">
                <a:solidFill>
                  <a:schemeClr val="bg1"/>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17" name="図プレースホルダー 6">
            <a:extLst>
              <a:ext uri="{FF2B5EF4-FFF2-40B4-BE49-F238E27FC236}">
                <a16:creationId xmlns:a16="http://schemas.microsoft.com/office/drawing/2014/main" id="{9DFBCB44-5019-402B-BEC3-12F7F5526F0E}"/>
              </a:ext>
            </a:extLst>
          </p:cNvPr>
          <p:cNvSpPr>
            <a:spLocks noGrp="1"/>
          </p:cNvSpPr>
          <p:nvPr>
            <p:ph type="pic" sz="quarter" idx="13" hasCustomPrompt="1"/>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8" name="図プレースホルダー 6">
            <a:extLst>
              <a:ext uri="{FF2B5EF4-FFF2-40B4-BE49-F238E27FC236}">
                <a16:creationId xmlns:a16="http://schemas.microsoft.com/office/drawing/2014/main" id="{8CD826C9-080C-4638-B261-376BD8B31622}"/>
              </a:ext>
            </a:extLst>
          </p:cNvPr>
          <p:cNvSpPr>
            <a:spLocks noGrp="1"/>
          </p:cNvSpPr>
          <p:nvPr>
            <p:ph type="pic" sz="quarter" idx="14" hasCustomPrompt="1"/>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Tree>
    <p:extLst>
      <p:ext uri="{BB962C8B-B14F-4D97-AF65-F5344CB8AC3E}">
        <p14:creationId xmlns:p14="http://schemas.microsoft.com/office/powerpoint/2010/main" val="35654903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5" name="スライド番号プレースホルダー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4" name="図プレースホルダー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6" name="図プレースホルダー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7" name="長方形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テキスト プレースホルダー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rtlCol="0" anchor="ctr">
            <a:noAutofit/>
          </a:bodyPr>
          <a:lstStyle>
            <a:lvl1pPr marL="0" indent="0" algn="ctr">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0" name="テキスト プレースホルダー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rtlCol="0" anchor="ctr">
            <a:noAutofit/>
          </a:bodyPr>
          <a:lstStyle>
            <a:lvl1pPr marL="0" indent="0" algn="ctr">
              <a:buNone/>
              <a:defRPr sz="2400" b="1">
                <a:solidFill>
                  <a:schemeClr val="bg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Tree>
    <p:extLst>
      <p:ext uri="{BB962C8B-B14F-4D97-AF65-F5344CB8AC3E}">
        <p14:creationId xmlns:p14="http://schemas.microsoft.com/office/powerpoint/2010/main" val="2878641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6" name="図プレースホルダー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9" name="テキスト プレースホルダー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0" name="テキスト プレースホルダー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grpSp>
        <p:nvGrpSpPr>
          <p:cNvPr id="14" name="グループ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長方形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grpSp>
        <p:nvGrpSpPr>
          <p:cNvPr id="17" name="グループ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長方形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9" name="長方形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4933882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6" name="図プレースホルダー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9" name="テキスト プレースホルダー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0" name="テキスト プレースホルダー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Tree>
    <p:extLst>
      <p:ext uri="{BB962C8B-B14F-4D97-AF65-F5344CB8AC3E}">
        <p14:creationId xmlns:p14="http://schemas.microsoft.com/office/powerpoint/2010/main" val="33037322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タイトルのみ">
    <p:spTree>
      <p:nvGrpSpPr>
        <p:cNvPr id="1" name=""/>
        <p:cNvGrpSpPr/>
        <p:nvPr/>
      </p:nvGrpSpPr>
      <p:grpSpPr>
        <a:xfrm>
          <a:off x="0" y="0"/>
          <a:ext cx="0" cy="0"/>
          <a:chOff x="0" y="0"/>
          <a:chExt cx="0" cy="0"/>
        </a:xfrm>
      </p:grpSpPr>
      <p:sp>
        <p:nvSpPr>
          <p:cNvPr id="11" name="長方形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図プレースホルダー 6">
            <a:extLst>
              <a:ext uri="{FF2B5EF4-FFF2-40B4-BE49-F238E27FC236}">
                <a16:creationId xmlns:a16="http://schemas.microsoft.com/office/drawing/2014/main" id="{7E138685-E3C5-48A4-8460-3BEDDDEDA6AD}"/>
              </a:ext>
            </a:extLst>
          </p:cNvPr>
          <p:cNvSpPr>
            <a:spLocks noGrp="1"/>
          </p:cNvSpPr>
          <p:nvPr>
            <p:ph type="pic" sz="quarter" idx="13" hasCustomPrompt="1"/>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アイコンをクリックして写真を追加</a:t>
            </a:r>
          </a:p>
        </p:txBody>
      </p:sp>
      <p:sp>
        <p:nvSpPr>
          <p:cNvPr id="20" name="長方形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6" name="図プレースホルダー 6">
            <a:extLst>
              <a:ext uri="{FF2B5EF4-FFF2-40B4-BE49-F238E27FC236}">
                <a16:creationId xmlns:a16="http://schemas.microsoft.com/office/drawing/2014/main" id="{B6811C8C-D1DA-4EE5-888B-A30D6285BA5D}"/>
              </a:ext>
            </a:extLst>
          </p:cNvPr>
          <p:cNvSpPr>
            <a:spLocks noGrp="1"/>
          </p:cNvSpPr>
          <p:nvPr>
            <p:ph type="pic" sz="quarter" idx="14" hasCustomPrompt="1"/>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9" name="テキスト プレースホルダー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
        <p:nvSpPr>
          <p:cNvPr id="10" name="テキスト プレースホルダー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rtlCol="0" anchor="ctr">
            <a:noAutofit/>
          </a:bodyPr>
          <a:lstStyle>
            <a:lvl1pPr marL="0" indent="0" algn="ctr">
              <a:buNone/>
              <a:defRPr sz="2400" b="1">
                <a:solidFill>
                  <a:schemeClr val="tx1"/>
                </a:solidFill>
                <a:latin typeface="Meiryo UI" panose="020B0604030504040204" pitchFamily="50" charset="-128"/>
                <a:ea typeface="Meiryo UI" panose="020B0604030504040204" pitchFamily="50" charset="-128"/>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rtl="0"/>
            <a:r>
              <a:rPr lang="ja-JP" altLang="en-US" noProof="0"/>
              <a:t>ここにテキストを追加</a:t>
            </a:r>
          </a:p>
        </p:txBody>
      </p:sp>
    </p:spTree>
    <p:extLst>
      <p:ext uri="{BB962C8B-B14F-4D97-AF65-F5344CB8AC3E}">
        <p14:creationId xmlns:p14="http://schemas.microsoft.com/office/powerpoint/2010/main" val="36337101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タイトルのみ">
    <p:spTree>
      <p:nvGrpSpPr>
        <p:cNvPr id="1" name=""/>
        <p:cNvGrpSpPr/>
        <p:nvPr/>
      </p:nvGrpSpPr>
      <p:grpSpPr>
        <a:xfrm>
          <a:off x="0" y="0"/>
          <a:ext cx="0" cy="0"/>
          <a:chOff x="0" y="0"/>
          <a:chExt cx="0" cy="0"/>
        </a:xfrm>
      </p:grpSpPr>
      <p:sp>
        <p:nvSpPr>
          <p:cNvPr id="21" name="長方形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6168473" cy="758824"/>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クリックしてマスター タイトルのスタイルを編集する</a:t>
            </a:r>
          </a:p>
        </p:txBody>
      </p:sp>
      <p:sp>
        <p:nvSpPr>
          <p:cNvPr id="24" name="長方形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2" name="長方形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3" name="長方形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8" name="長方形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3" name="長方形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7" name="長方形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 name="二等辺三角形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9" name="二等辺三角形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4" name="二等辺三角形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5" name="図プレースホルダー 33">
            <a:extLst>
              <a:ext uri="{FF2B5EF4-FFF2-40B4-BE49-F238E27FC236}">
                <a16:creationId xmlns:a16="http://schemas.microsoft.com/office/drawing/2014/main" id="{2D0DCA06-9544-45C9-BE22-EBB853AE757C}"/>
              </a:ext>
            </a:extLst>
          </p:cNvPr>
          <p:cNvSpPr>
            <a:spLocks noGrp="1"/>
          </p:cNvSpPr>
          <p:nvPr>
            <p:ph type="pic" sz="quarter" idx="13" hasCustomPrompt="1"/>
          </p:nvPr>
        </p:nvSpPr>
        <p:spPr>
          <a:xfrm>
            <a:off x="10133588" y="561678"/>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6" name="図プレースホルダー 33">
            <a:extLst>
              <a:ext uri="{FF2B5EF4-FFF2-40B4-BE49-F238E27FC236}">
                <a16:creationId xmlns:a16="http://schemas.microsoft.com/office/drawing/2014/main" id="{21403A13-F195-405D-B352-4B77969E358B}"/>
              </a:ext>
            </a:extLst>
          </p:cNvPr>
          <p:cNvSpPr>
            <a:spLocks noGrp="1"/>
          </p:cNvSpPr>
          <p:nvPr>
            <p:ph type="pic" sz="quarter" idx="14" hasCustomPrompt="1"/>
          </p:nvPr>
        </p:nvSpPr>
        <p:spPr>
          <a:xfrm>
            <a:off x="7421034" y="2847678"/>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7" name="図プレースホルダー 33">
            <a:extLst>
              <a:ext uri="{FF2B5EF4-FFF2-40B4-BE49-F238E27FC236}">
                <a16:creationId xmlns:a16="http://schemas.microsoft.com/office/drawing/2014/main" id="{390C9BE2-4328-41D9-82FB-F6FEE7026C55}"/>
              </a:ext>
            </a:extLst>
          </p:cNvPr>
          <p:cNvSpPr>
            <a:spLocks noGrp="1"/>
          </p:cNvSpPr>
          <p:nvPr>
            <p:ph type="pic" sz="quarter" idx="15" hasCustomPrompt="1"/>
          </p:nvPr>
        </p:nvSpPr>
        <p:spPr>
          <a:xfrm>
            <a:off x="10133588" y="5133678"/>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8" name="図プレースホルダー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7" name="テキスト プレースホルダー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rtlCol="0" anchor="ctr">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18" name="テキスト プレースホルダー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rtlCol="0" anchor="ctr">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19" name="テキスト プレースホルダー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rtlCol="0" anchor="ctr">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Tree>
    <p:extLst>
      <p:ext uri="{BB962C8B-B14F-4D97-AF65-F5344CB8AC3E}">
        <p14:creationId xmlns:p14="http://schemas.microsoft.com/office/powerpoint/2010/main" val="20142591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8" name="図プレースホルダー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20" name="図プレースホルダー 33">
            <a:extLst>
              <a:ext uri="{FF2B5EF4-FFF2-40B4-BE49-F238E27FC236}">
                <a16:creationId xmlns:a16="http://schemas.microsoft.com/office/drawing/2014/main" id="{917F3183-F8DC-409E-BDAF-E3190E5CC10A}"/>
              </a:ext>
            </a:extLst>
          </p:cNvPr>
          <p:cNvSpPr>
            <a:spLocks noGrp="1"/>
          </p:cNvSpPr>
          <p:nvPr>
            <p:ph type="pic" sz="quarter" idx="13" hasCustomPrompt="1"/>
          </p:nvPr>
        </p:nvSpPr>
        <p:spPr>
          <a:xfrm>
            <a:off x="1466711" y="2999731"/>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5" name="図プレースホルダー 33">
            <a:extLst>
              <a:ext uri="{FF2B5EF4-FFF2-40B4-BE49-F238E27FC236}">
                <a16:creationId xmlns:a16="http://schemas.microsoft.com/office/drawing/2014/main" id="{8DCF90EE-8A0F-46BB-A8EC-27CB7826EB0D}"/>
              </a:ext>
            </a:extLst>
          </p:cNvPr>
          <p:cNvSpPr>
            <a:spLocks noGrp="1"/>
          </p:cNvSpPr>
          <p:nvPr>
            <p:ph type="pic" sz="quarter" idx="17" hasCustomPrompt="1"/>
          </p:nvPr>
        </p:nvSpPr>
        <p:spPr>
          <a:xfrm>
            <a:off x="4108135" y="2999731"/>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6" name="図プレースホルダー 33">
            <a:extLst>
              <a:ext uri="{FF2B5EF4-FFF2-40B4-BE49-F238E27FC236}">
                <a16:creationId xmlns:a16="http://schemas.microsoft.com/office/drawing/2014/main" id="{4B6BCE84-A7A7-4701-966F-9F969C523C51}"/>
              </a:ext>
            </a:extLst>
          </p:cNvPr>
          <p:cNvSpPr>
            <a:spLocks noGrp="1"/>
          </p:cNvSpPr>
          <p:nvPr>
            <p:ph type="pic" sz="quarter" idx="18" hasCustomPrompt="1"/>
          </p:nvPr>
        </p:nvSpPr>
        <p:spPr>
          <a:xfrm>
            <a:off x="6749558" y="2999731"/>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7" name="図プレースホルダー 33">
            <a:extLst>
              <a:ext uri="{FF2B5EF4-FFF2-40B4-BE49-F238E27FC236}">
                <a16:creationId xmlns:a16="http://schemas.microsoft.com/office/drawing/2014/main" id="{2F810615-16AA-4D3F-93BB-1074BABE1234}"/>
              </a:ext>
            </a:extLst>
          </p:cNvPr>
          <p:cNvSpPr>
            <a:spLocks noGrp="1"/>
          </p:cNvSpPr>
          <p:nvPr>
            <p:ph type="pic" sz="quarter" idx="19" hasCustomPrompt="1"/>
          </p:nvPr>
        </p:nvSpPr>
        <p:spPr>
          <a:xfrm>
            <a:off x="9435088" y="2999731"/>
            <a:ext cx="1405742" cy="1162644"/>
          </a:xfrm>
        </p:spPr>
        <p:txBody>
          <a:bodyPr rtlCol="0">
            <a:normAutofit/>
          </a:bodyPr>
          <a:lstStyle>
            <a:lvl1pPr marL="0" indent="0" algn="ctr">
              <a:buNone/>
              <a:defRPr sz="20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2" name="長方形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4" name="長方形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5" name="長方形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6" name="長方形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8" name="テキスト プレースホルダー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rtlCol="0">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0" name="テキスト プレースホルダー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rtlCol="0">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1" name="テキスト プレースホルダー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rtlCol="0">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2" name="テキスト プレースホルダー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rtlCol="0">
            <a:noAutofit/>
          </a:bodyPr>
          <a:lstStyle>
            <a:lvl1pPr marL="0" indent="0" algn="ctr">
              <a:buNone/>
              <a:defRPr sz="180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cxnSp>
        <p:nvCxnSpPr>
          <p:cNvPr id="6" name="直線​​コネクタ(S)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線​​コネクタ(S)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直線​​コネクタ(S)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48" name="図プレースホルダー 6">
            <a:extLst>
              <a:ext uri="{FF2B5EF4-FFF2-40B4-BE49-F238E27FC236}">
                <a16:creationId xmlns:a16="http://schemas.microsoft.com/office/drawing/2014/main" id="{7E57D58E-479C-4409-8D5F-7CAC3178A771}"/>
              </a:ext>
            </a:extLst>
          </p:cNvPr>
          <p:cNvSpPr>
            <a:spLocks noGrp="1"/>
          </p:cNvSpPr>
          <p:nvPr>
            <p:ph type="pic" sz="quarter" idx="16" hasCustomPrompt="1"/>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atin typeface="Meiryo UI" panose="020B0604030504040204" pitchFamily="50" charset="-128"/>
                <a:ea typeface="Meiryo UI" panose="020B0604030504040204" pitchFamily="50" charset="-128"/>
              </a:defRPr>
            </a:lvl1pPr>
          </a:lstStyle>
          <a:p>
            <a:pPr marL="0" lvl="0" indent="0" algn="ctr" rtl="0">
              <a:buNone/>
            </a:pPr>
            <a:r>
              <a:rPr lang="ja-JP" altLang="en-US" noProof="0"/>
              <a:t>アイコンをクリックして画像を追加</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sp>
        <p:nvSpPr>
          <p:cNvPr id="18" name="長方形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grpSp>
        <p:nvGrpSpPr>
          <p:cNvPr id="5" name="グループ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直線​​コネクタ(S)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S)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グループ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直線​​コネクタ(S)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S)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S)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テキスト プレースホルダー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0" name="テキスト プレースホルダー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1" name="テキスト プレースホルダー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2" name="テキスト プレースホルダー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3" name="図プレースホルダー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5227571" y="1437538"/>
            <a:ext cx="1147325" cy="811033"/>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4" name="図プレースホルダー 33">
            <a:extLst>
              <a:ext uri="{FF2B5EF4-FFF2-40B4-BE49-F238E27FC236}">
                <a16:creationId xmlns:a16="http://schemas.microsoft.com/office/drawing/2014/main" id="{9A1BE0BE-1FFD-445C-B6BA-E4A602D22112}"/>
              </a:ext>
            </a:extLst>
          </p:cNvPr>
          <p:cNvSpPr>
            <a:spLocks noGrp="1"/>
          </p:cNvSpPr>
          <p:nvPr>
            <p:ph type="pic" sz="quarter" idx="24" hasCustomPrompt="1"/>
          </p:nvPr>
        </p:nvSpPr>
        <p:spPr>
          <a:xfrm>
            <a:off x="5227571" y="2715650"/>
            <a:ext cx="1147325" cy="811033"/>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5" name="図プレースホルダー 33">
            <a:extLst>
              <a:ext uri="{FF2B5EF4-FFF2-40B4-BE49-F238E27FC236}">
                <a16:creationId xmlns:a16="http://schemas.microsoft.com/office/drawing/2014/main" id="{B577AF17-6C7E-48B9-B267-0874B232A710}"/>
              </a:ext>
            </a:extLst>
          </p:cNvPr>
          <p:cNvSpPr>
            <a:spLocks noGrp="1"/>
          </p:cNvSpPr>
          <p:nvPr>
            <p:ph type="pic" sz="quarter" idx="25" hasCustomPrompt="1"/>
          </p:nvPr>
        </p:nvSpPr>
        <p:spPr>
          <a:xfrm>
            <a:off x="5227571" y="4043892"/>
            <a:ext cx="1147325" cy="811033"/>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46" name="図プレースホルダー 33">
            <a:extLst>
              <a:ext uri="{FF2B5EF4-FFF2-40B4-BE49-F238E27FC236}">
                <a16:creationId xmlns:a16="http://schemas.microsoft.com/office/drawing/2014/main" id="{98A01AB1-3434-46C7-B1B3-90AFD4B1799F}"/>
              </a:ext>
            </a:extLst>
          </p:cNvPr>
          <p:cNvSpPr>
            <a:spLocks noGrp="1"/>
          </p:cNvSpPr>
          <p:nvPr>
            <p:ph type="pic" sz="quarter" idx="26" hasCustomPrompt="1"/>
          </p:nvPr>
        </p:nvSpPr>
        <p:spPr>
          <a:xfrm>
            <a:off x="5227571" y="5368250"/>
            <a:ext cx="1147325" cy="811033"/>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Tree>
    <p:extLst>
      <p:ext uri="{BB962C8B-B14F-4D97-AF65-F5344CB8AC3E}">
        <p14:creationId xmlns:p14="http://schemas.microsoft.com/office/powerpoint/2010/main" val="2728092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長方形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3" name="長方形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6" name="長方形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7" name="長方形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3" name="図プレースホルダー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615473" y="1713955"/>
            <a:ext cx="1805204" cy="1466666"/>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2" name="長方形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4" name="長方形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9" name="テキスト プレースホルダー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35" name="テキスト プレースホルダー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36" name="長方形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7" name="長方形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49" name="テキスト プレースホルダー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50" name="テキスト プレースホルダー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rtlCol="0" anchor="ctr">
            <a:noAutofit/>
          </a:bodyPr>
          <a:lstStyle>
            <a:lvl1pPr marL="0" indent="0" algn="l">
              <a:buNone/>
              <a:defRPr sz="1800">
                <a:solidFill>
                  <a:schemeClr val="tx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51" name="図プレースホルダー 33">
            <a:extLst>
              <a:ext uri="{FF2B5EF4-FFF2-40B4-BE49-F238E27FC236}">
                <a16:creationId xmlns:a16="http://schemas.microsoft.com/office/drawing/2014/main" id="{F196EA03-E36C-4E2A-A82F-8FA76EC2DBFC}"/>
              </a:ext>
            </a:extLst>
          </p:cNvPr>
          <p:cNvSpPr>
            <a:spLocks noGrp="1"/>
          </p:cNvSpPr>
          <p:nvPr>
            <p:ph type="pic" sz="quarter" idx="30" hasCustomPrompt="1"/>
          </p:nvPr>
        </p:nvSpPr>
        <p:spPr>
          <a:xfrm>
            <a:off x="615473" y="4253638"/>
            <a:ext cx="1805204" cy="1466666"/>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2" name="図プレースホルダー 33">
            <a:extLst>
              <a:ext uri="{FF2B5EF4-FFF2-40B4-BE49-F238E27FC236}">
                <a16:creationId xmlns:a16="http://schemas.microsoft.com/office/drawing/2014/main" id="{9A754FAD-4B3A-4A76-9F0D-84DA72FD822B}"/>
              </a:ext>
            </a:extLst>
          </p:cNvPr>
          <p:cNvSpPr>
            <a:spLocks noGrp="1"/>
          </p:cNvSpPr>
          <p:nvPr>
            <p:ph type="pic" sz="quarter" idx="31" hasCustomPrompt="1"/>
          </p:nvPr>
        </p:nvSpPr>
        <p:spPr>
          <a:xfrm>
            <a:off x="6415151" y="4253638"/>
            <a:ext cx="1805204" cy="1466666"/>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53" name="図プレースホルダー 33">
            <a:extLst>
              <a:ext uri="{FF2B5EF4-FFF2-40B4-BE49-F238E27FC236}">
                <a16:creationId xmlns:a16="http://schemas.microsoft.com/office/drawing/2014/main" id="{7A45718F-1012-47C4-BF29-7462E5C6CB90}"/>
              </a:ext>
            </a:extLst>
          </p:cNvPr>
          <p:cNvSpPr>
            <a:spLocks noGrp="1"/>
          </p:cNvSpPr>
          <p:nvPr>
            <p:ph type="pic" sz="quarter" idx="32" hasCustomPrompt="1"/>
          </p:nvPr>
        </p:nvSpPr>
        <p:spPr>
          <a:xfrm>
            <a:off x="6415151" y="1713954"/>
            <a:ext cx="1805204" cy="1466666"/>
          </a:xfrm>
        </p:spPr>
        <p:txBody>
          <a:bodyPr rtlCol="0">
            <a:normAutofit/>
          </a:bodyPr>
          <a:lstStyle>
            <a:lvl1pPr marL="0" indent="0" algn="ctr">
              <a:buNone/>
              <a:defRPr sz="1600">
                <a:solidFill>
                  <a:schemeClr val="bg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Tree>
    <p:extLst>
      <p:ext uri="{BB962C8B-B14F-4D97-AF65-F5344CB8AC3E}">
        <p14:creationId xmlns:p14="http://schemas.microsoft.com/office/powerpoint/2010/main" val="627732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02640F58-564D-2B4F-AE67-E407BA4FCF45}" type="datetimeFigureOut">
              <a:rPr lang="en-US" smtClean="0"/>
              <a:pPr/>
              <a:t>6/28/2023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3507240327"/>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タイトルのみ">
    <p:spTree>
      <p:nvGrpSpPr>
        <p:cNvPr id="1" name=""/>
        <p:cNvGrpSpPr/>
        <p:nvPr/>
      </p:nvGrpSpPr>
      <p:grpSpPr>
        <a:xfrm>
          <a:off x="0" y="0"/>
          <a:ext cx="0" cy="0"/>
          <a:chOff x="0" y="0"/>
          <a:chExt cx="0" cy="0"/>
        </a:xfrm>
      </p:grpSpPr>
      <p:sp>
        <p:nvSpPr>
          <p:cNvPr id="23" name="長方形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6" name="長方形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7" name="長方形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32" name="長方形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BADB3C88-F13B-4B5F-920D-B4EFFAA592E5}"/>
              </a:ext>
            </a:extLst>
          </p:cNvPr>
          <p:cNvSpPr>
            <a:spLocks noGrp="1"/>
          </p:cNvSpPr>
          <p:nvPr>
            <p:ph type="title" hasCustomPrompt="1"/>
          </p:nvPr>
        </p:nvSpPr>
        <p:spPr>
          <a:xfrm>
            <a:off x="371475" y="260351"/>
            <a:ext cx="11520488" cy="758824"/>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クリックしてマスター タイトルのスタイルを編集する</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lvl1pPr>
              <a:defRPr>
                <a:latin typeface="Meiryo UI" panose="020B0604030504040204" pitchFamily="50" charset="-128"/>
                <a:ea typeface="Meiryo UI" panose="020B0604030504040204" pitchFamily="50" charset="-128"/>
              </a:defRPr>
            </a:lvl1pPr>
          </a:lstStyle>
          <a:p>
            <a:fld id="{03DC2DEF-D2FE-4B45-ABA4-9F153FD1C98A}" type="slidenum">
              <a:rPr lang="en-US" altLang="ja-JP" noProof="0" smtClean="0"/>
              <a:pPr/>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図プレースホルダー 33">
            <a:extLst>
              <a:ext uri="{FF2B5EF4-FFF2-40B4-BE49-F238E27FC236}">
                <a16:creationId xmlns:a16="http://schemas.microsoft.com/office/drawing/2014/main" id="{1644FD94-AD03-4C4F-A1A5-085DD8F56646}"/>
              </a:ext>
            </a:extLst>
          </p:cNvPr>
          <p:cNvSpPr>
            <a:spLocks noGrp="1"/>
          </p:cNvSpPr>
          <p:nvPr>
            <p:ph type="pic" sz="quarter" idx="13" hasCustomPrompt="1"/>
          </p:nvPr>
        </p:nvSpPr>
        <p:spPr>
          <a:xfrm>
            <a:off x="467420" y="1522949"/>
            <a:ext cx="2494721" cy="2226366"/>
          </a:xfrm>
        </p:spPr>
        <p:txBody>
          <a:bodyPr rtlCol="0">
            <a:normAutofit/>
          </a:bodyPr>
          <a:lstStyle>
            <a:lvl1pPr marL="0" indent="0" algn="ctr">
              <a:buNone/>
              <a:defRPr sz="16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8" name="図プレースホルダー 33">
            <a:extLst>
              <a:ext uri="{FF2B5EF4-FFF2-40B4-BE49-F238E27FC236}">
                <a16:creationId xmlns:a16="http://schemas.microsoft.com/office/drawing/2014/main" id="{85BB27A3-DB87-46F4-8CA4-3C04A088E787}"/>
              </a:ext>
            </a:extLst>
          </p:cNvPr>
          <p:cNvSpPr>
            <a:spLocks noGrp="1"/>
          </p:cNvSpPr>
          <p:nvPr>
            <p:ph type="pic" sz="quarter" idx="21" hasCustomPrompt="1"/>
          </p:nvPr>
        </p:nvSpPr>
        <p:spPr>
          <a:xfrm>
            <a:off x="3412045" y="1522949"/>
            <a:ext cx="2494721" cy="2226366"/>
          </a:xfrm>
        </p:spPr>
        <p:txBody>
          <a:bodyPr rtlCol="0">
            <a:normAutofit/>
          </a:bodyPr>
          <a:lstStyle>
            <a:lvl1pPr marL="0" indent="0" algn="ctr">
              <a:buNone/>
              <a:defRPr sz="16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9" name="図プレースホルダー 33">
            <a:extLst>
              <a:ext uri="{FF2B5EF4-FFF2-40B4-BE49-F238E27FC236}">
                <a16:creationId xmlns:a16="http://schemas.microsoft.com/office/drawing/2014/main" id="{F356E399-83ED-4937-A1CC-F591866C0E8C}"/>
              </a:ext>
            </a:extLst>
          </p:cNvPr>
          <p:cNvSpPr>
            <a:spLocks noGrp="1"/>
          </p:cNvSpPr>
          <p:nvPr>
            <p:ph type="pic" sz="quarter" idx="22" hasCustomPrompt="1"/>
          </p:nvPr>
        </p:nvSpPr>
        <p:spPr>
          <a:xfrm>
            <a:off x="6356669" y="1522949"/>
            <a:ext cx="2494721" cy="2226366"/>
          </a:xfrm>
        </p:spPr>
        <p:txBody>
          <a:bodyPr rtlCol="0">
            <a:normAutofit/>
          </a:bodyPr>
          <a:lstStyle>
            <a:lvl1pPr marL="0" indent="0" algn="ctr">
              <a:buNone/>
              <a:defRPr sz="16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0" name="図プレースホルダー 33">
            <a:extLst>
              <a:ext uri="{FF2B5EF4-FFF2-40B4-BE49-F238E27FC236}">
                <a16:creationId xmlns:a16="http://schemas.microsoft.com/office/drawing/2014/main" id="{0967254B-CF1D-4F0D-A7F6-EC4E117B7509}"/>
              </a:ext>
            </a:extLst>
          </p:cNvPr>
          <p:cNvSpPr>
            <a:spLocks noGrp="1"/>
          </p:cNvSpPr>
          <p:nvPr>
            <p:ph type="pic" sz="quarter" idx="23" hasCustomPrompt="1"/>
          </p:nvPr>
        </p:nvSpPr>
        <p:spPr>
          <a:xfrm>
            <a:off x="9301294" y="1522949"/>
            <a:ext cx="2494721" cy="2226366"/>
          </a:xfrm>
        </p:spPr>
        <p:txBody>
          <a:bodyPr rtlCol="0">
            <a:normAutofit/>
          </a:bodyPr>
          <a:lstStyle>
            <a:lvl1pPr marL="0" indent="0" algn="ctr">
              <a:buNone/>
              <a:defRPr sz="1600">
                <a:solidFill>
                  <a:schemeClr val="tx1"/>
                </a:solidFill>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31" name="テキスト プレースホルダー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rtlCol="0" anchor="t">
            <a:noAutofit/>
          </a:bodyPr>
          <a:lstStyle>
            <a:lvl1pPr marL="0" indent="0" algn="ctr">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33" name="テキスト プレースホルダー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rtlCol="0" anchor="t">
            <a:noAutofit/>
          </a:bodyPr>
          <a:lstStyle>
            <a:lvl1pPr marL="0" indent="0" algn="ctr">
              <a:buNone/>
              <a:defRPr sz="1600" b="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37" name="テキスト プレースホルダー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rtlCol="0" anchor="t">
            <a:noAutofit/>
          </a:bodyPr>
          <a:lstStyle>
            <a:lvl1pPr marL="0" indent="0" algn="ctr">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38" name="テキスト プレースホルダー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rtlCol="0" anchor="t">
            <a:noAutofit/>
          </a:bodyPr>
          <a:lstStyle>
            <a:lvl1pPr marL="0" indent="0" algn="ctr">
              <a:buNone/>
              <a:defRPr sz="1600" b="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0" name="テキスト プレースホルダー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rtlCol="0" anchor="t">
            <a:noAutofit/>
          </a:bodyPr>
          <a:lstStyle>
            <a:lvl1pPr marL="0" indent="0" algn="ctr">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1" name="テキスト プレースホルダー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rtlCol="0" anchor="t">
            <a:noAutofit/>
          </a:bodyPr>
          <a:lstStyle>
            <a:lvl1pPr marL="0" indent="0" algn="ctr">
              <a:buNone/>
              <a:defRPr sz="1600" b="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2" name="テキスト プレースホルダー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rtlCol="0" anchor="t">
            <a:noAutofit/>
          </a:bodyPr>
          <a:lstStyle>
            <a:lvl1pPr marL="0" indent="0" algn="ctr">
              <a:buNone/>
              <a:defRPr sz="2000" b="1">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
        <p:nvSpPr>
          <p:cNvPr id="44" name="テキスト プレースホルダー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rtlCol="0" anchor="t">
            <a:noAutofit/>
          </a:bodyPr>
          <a:lstStyle>
            <a:lvl1pPr marL="0" indent="0" algn="ctr">
              <a:buNone/>
              <a:defRPr sz="1600" b="0">
                <a:solidFill>
                  <a:schemeClr val="bg1"/>
                </a:solidFill>
                <a:latin typeface="Meiryo UI" panose="020B0604030504040204" pitchFamily="50" charset="-128"/>
                <a:ea typeface="Meiryo UI" panose="020B0604030504040204" pitchFamily="50" charset="-128"/>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rtl="0"/>
            <a:r>
              <a:rPr lang="ja-JP" altLang="en-US" noProof="0"/>
              <a:t>ここにテキストを追加</a:t>
            </a:r>
          </a:p>
        </p:txBody>
      </p:sp>
    </p:spTree>
    <p:extLst>
      <p:ext uri="{BB962C8B-B14F-4D97-AF65-F5344CB8AC3E}">
        <p14:creationId xmlns:p14="http://schemas.microsoft.com/office/powerpoint/2010/main" val="565382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ja-JP" altLang="en-US" noProof="0"/>
              <a:t>マスター タイトルの書式設定</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US" altLang="ja-JP" noProof="0" smtClean="0"/>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グラフ プレースホルダー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11520488" cy="4967287"/>
          </a:xfrm>
        </p:spPr>
        <p:txBody>
          <a:bodyPr rtlCol="0">
            <a:normAutofit/>
          </a:bodyPr>
          <a:lstStyle>
            <a:lvl1pPr marL="0" indent="0" algn="ctr">
              <a:buNone/>
              <a:defRPr sz="2000"/>
            </a:lvl1pPr>
          </a:lstStyle>
          <a:p>
            <a:pPr rtl="0"/>
            <a:r>
              <a:rPr lang="ja-JP" altLang="en-US" noProof="0"/>
              <a:t>アイコンをクリックしてグラフを追加</a:t>
            </a:r>
          </a:p>
        </p:txBody>
      </p:sp>
    </p:spTree>
    <p:extLst>
      <p:ext uri="{BB962C8B-B14F-4D97-AF65-F5344CB8AC3E}">
        <p14:creationId xmlns:p14="http://schemas.microsoft.com/office/powerpoint/2010/main" val="25895297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ja-JP" altLang="en-US" noProof="0"/>
              <a:t>マスター タイトルの書式設定</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US" altLang="ja-JP" noProof="0" smtClean="0"/>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グラフ プレースホルダー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71475" y="1233488"/>
            <a:ext cx="7450621" cy="4967287"/>
          </a:xfrm>
        </p:spPr>
        <p:txBody>
          <a:bodyPr rtlCol="0">
            <a:normAutofit/>
          </a:bodyPr>
          <a:lstStyle>
            <a:lvl1pPr marL="0" indent="0" algn="ctr">
              <a:buNone/>
              <a:defRPr sz="2000"/>
            </a:lvl1pPr>
          </a:lstStyle>
          <a:p>
            <a:pPr rtl="0"/>
            <a:r>
              <a:rPr lang="ja-JP" altLang="en-US" noProof="0"/>
              <a:t>アイコンをクリックしてグラフを追加</a:t>
            </a:r>
          </a:p>
        </p:txBody>
      </p:sp>
      <p:sp>
        <p:nvSpPr>
          <p:cNvPr id="5" name="図プレースホルダー 4">
            <a:extLst>
              <a:ext uri="{FF2B5EF4-FFF2-40B4-BE49-F238E27FC236}">
                <a16:creationId xmlns:a16="http://schemas.microsoft.com/office/drawing/2014/main" id="{F1D1D3DC-359F-47D3-A498-6E5DEF615BD3}"/>
              </a:ext>
            </a:extLst>
          </p:cNvPr>
          <p:cNvSpPr>
            <a:spLocks noGrp="1"/>
          </p:cNvSpPr>
          <p:nvPr>
            <p:ph type="pic" sz="quarter" idx="14" hasCustomPrompt="1"/>
          </p:nvPr>
        </p:nvSpPr>
        <p:spPr>
          <a:xfrm>
            <a:off x="7940675" y="1233488"/>
            <a:ext cx="3951288" cy="4967287"/>
          </a:xfrm>
        </p:spPr>
        <p:txBody>
          <a:bodyPr rtlCol="0">
            <a:normAutofit/>
          </a:bodyPr>
          <a:lstStyle>
            <a:lvl1pPr marL="0" indent="0" algn="ctr">
              <a:buNone/>
              <a:defRPr sz="2000"/>
            </a:lvl1pPr>
          </a:lstStyle>
          <a:p>
            <a:pPr rtl="0"/>
            <a:r>
              <a:rPr lang="ja-JP" altLang="en-US" noProof="0"/>
              <a:t>アイコンをクリックして画像を追加</a:t>
            </a:r>
          </a:p>
        </p:txBody>
      </p:sp>
    </p:spTree>
    <p:extLst>
      <p:ext uri="{BB962C8B-B14F-4D97-AF65-F5344CB8AC3E}">
        <p14:creationId xmlns:p14="http://schemas.microsoft.com/office/powerpoint/2010/main" val="38405930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ja-JP" altLang="en-US" noProof="0"/>
              <a:t>マスター タイトルの書式設定</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US" altLang="ja-JP" noProof="0" smtClean="0"/>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グラフ プレースホルダー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381415" y="1233488"/>
            <a:ext cx="5512490" cy="4967287"/>
          </a:xfrm>
        </p:spPr>
        <p:txBody>
          <a:bodyPr rtlCol="0">
            <a:normAutofit/>
          </a:bodyPr>
          <a:lstStyle>
            <a:lvl1pPr marL="0" indent="0" algn="ctr">
              <a:buNone/>
              <a:defRPr sz="2000"/>
            </a:lvl1pPr>
          </a:lstStyle>
          <a:p>
            <a:pPr rtl="0"/>
            <a:r>
              <a:rPr lang="ja-JP" altLang="en-US" noProof="0"/>
              <a:t>アイコンをクリックしてグラフを追加</a:t>
            </a:r>
          </a:p>
        </p:txBody>
      </p:sp>
      <p:sp>
        <p:nvSpPr>
          <p:cNvPr id="7" name="グラフ プレースホルダー 3">
            <a:extLst>
              <a:ext uri="{FF2B5EF4-FFF2-40B4-BE49-F238E27FC236}">
                <a16:creationId xmlns:a16="http://schemas.microsoft.com/office/drawing/2014/main" id="{6750280A-6976-42F9-B984-8601DD1972DC}"/>
              </a:ext>
            </a:extLst>
          </p:cNvPr>
          <p:cNvSpPr>
            <a:spLocks noGrp="1"/>
          </p:cNvSpPr>
          <p:nvPr>
            <p:ph type="chart" sz="quarter" idx="14" hasCustomPrompt="1"/>
          </p:nvPr>
        </p:nvSpPr>
        <p:spPr>
          <a:xfrm>
            <a:off x="6379473" y="1233488"/>
            <a:ext cx="5512490" cy="4967287"/>
          </a:xfrm>
        </p:spPr>
        <p:txBody>
          <a:bodyPr rtlCol="0">
            <a:normAutofit/>
          </a:bodyPr>
          <a:lstStyle>
            <a:lvl1pPr marL="0" indent="0" algn="ctr">
              <a:buNone/>
              <a:defRPr sz="2000"/>
            </a:lvl1pPr>
          </a:lstStyle>
          <a:p>
            <a:pPr rtl="0"/>
            <a:r>
              <a:rPr lang="ja-JP" altLang="en-US" noProof="0"/>
              <a:t>アイコンをクリックしてグラフを追加</a:t>
            </a:r>
          </a:p>
        </p:txBody>
      </p:sp>
      <p:cxnSp>
        <p:nvCxnSpPr>
          <p:cNvPr id="6" name="直線​​コネクタ(S)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rtlCol="0"/>
          <a:lstStyle/>
          <a:p>
            <a:pPr rtl="0"/>
            <a:r>
              <a:rPr lang="ja-JP" altLang="en-US" noProof="0"/>
              <a:t>マスター タイトルの書式設定</a:t>
            </a:r>
          </a:p>
        </p:txBody>
      </p:sp>
      <p:sp>
        <p:nvSpPr>
          <p:cNvPr id="17" name="スライド番号プレースホルダー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rtlCol="0"/>
          <a:lstStyle/>
          <a:p>
            <a:pPr rtl="0"/>
            <a:fld id="{03DC2DEF-D2FE-4B45-ABA4-9F153FD1C98A}" type="slidenum">
              <a:rPr lang="en-US" altLang="ja-JP" noProof="0" smtClean="0"/>
              <a:t>‹#›</a:t>
            </a:fld>
            <a:endParaRPr lang="ja-JP" altLang="en-US" noProof="0"/>
          </a:p>
        </p:txBody>
      </p:sp>
      <p:cxnSp>
        <p:nvCxnSpPr>
          <p:cNvPr id="24" name="直線​​コネクタ(S)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グラフ プレースホルダー 3">
            <a:extLst>
              <a:ext uri="{FF2B5EF4-FFF2-40B4-BE49-F238E27FC236}">
                <a16:creationId xmlns:a16="http://schemas.microsoft.com/office/drawing/2014/main" id="{56084AEC-DB39-4367-A213-BB2FE4AD38BE}"/>
              </a:ext>
            </a:extLst>
          </p:cNvPr>
          <p:cNvSpPr>
            <a:spLocks noGrp="1"/>
          </p:cNvSpPr>
          <p:nvPr>
            <p:ph type="chart" sz="quarter" idx="13" hasCustomPrompt="1"/>
          </p:nvPr>
        </p:nvSpPr>
        <p:spPr>
          <a:xfrm>
            <a:off x="510622" y="1362696"/>
            <a:ext cx="5552246" cy="2294899"/>
          </a:xfrm>
        </p:spPr>
        <p:txBody>
          <a:bodyPr rtlCol="0">
            <a:normAutofit/>
          </a:bodyPr>
          <a:lstStyle>
            <a:lvl1pPr marL="0" indent="0" algn="ctr">
              <a:buNone/>
              <a:defRPr sz="2000"/>
            </a:lvl1pPr>
          </a:lstStyle>
          <a:p>
            <a:pPr rtl="0"/>
            <a:r>
              <a:rPr lang="ja-JP" altLang="en-US" noProof="0"/>
              <a:t>アイコンをクリックしてグラフを追加</a:t>
            </a:r>
          </a:p>
        </p:txBody>
      </p:sp>
      <p:sp>
        <p:nvSpPr>
          <p:cNvPr id="9" name="グラフ プレースホルダー 3">
            <a:extLst>
              <a:ext uri="{FF2B5EF4-FFF2-40B4-BE49-F238E27FC236}">
                <a16:creationId xmlns:a16="http://schemas.microsoft.com/office/drawing/2014/main" id="{3CC4F2FB-E360-40E2-BDA5-455EB243C216}"/>
              </a:ext>
            </a:extLst>
          </p:cNvPr>
          <p:cNvSpPr>
            <a:spLocks noGrp="1"/>
          </p:cNvSpPr>
          <p:nvPr>
            <p:ph type="chart" sz="quarter" idx="14" hasCustomPrompt="1"/>
          </p:nvPr>
        </p:nvSpPr>
        <p:spPr>
          <a:xfrm>
            <a:off x="500682" y="3781218"/>
            <a:ext cx="5552246" cy="2294899"/>
          </a:xfrm>
        </p:spPr>
        <p:txBody>
          <a:bodyPr rtlCol="0">
            <a:normAutofit/>
          </a:bodyPr>
          <a:lstStyle>
            <a:lvl1pPr marL="0" indent="0" algn="ctr">
              <a:buNone/>
              <a:defRPr sz="2000"/>
            </a:lvl1pPr>
          </a:lstStyle>
          <a:p>
            <a:pPr rtl="0"/>
            <a:r>
              <a:rPr lang="ja-JP" altLang="en-US" noProof="0"/>
              <a:t>アイコンをクリックしてグラフを追加</a:t>
            </a:r>
          </a:p>
        </p:txBody>
      </p:sp>
      <p:sp>
        <p:nvSpPr>
          <p:cNvPr id="10" name="グラフ プレースホルダー 3">
            <a:extLst>
              <a:ext uri="{FF2B5EF4-FFF2-40B4-BE49-F238E27FC236}">
                <a16:creationId xmlns:a16="http://schemas.microsoft.com/office/drawing/2014/main" id="{6373EAFD-6648-4861-97FB-A3961B86C814}"/>
              </a:ext>
            </a:extLst>
          </p:cNvPr>
          <p:cNvSpPr>
            <a:spLocks noGrp="1"/>
          </p:cNvSpPr>
          <p:nvPr>
            <p:ph type="chart" sz="quarter" idx="15" hasCustomPrompt="1"/>
          </p:nvPr>
        </p:nvSpPr>
        <p:spPr>
          <a:xfrm>
            <a:off x="6208643" y="1367561"/>
            <a:ext cx="5552246" cy="2294899"/>
          </a:xfrm>
        </p:spPr>
        <p:txBody>
          <a:bodyPr rtlCol="0">
            <a:normAutofit/>
          </a:bodyPr>
          <a:lstStyle>
            <a:lvl1pPr marL="0" indent="0" algn="ctr">
              <a:buNone/>
              <a:defRPr sz="2000"/>
            </a:lvl1pPr>
          </a:lstStyle>
          <a:p>
            <a:pPr rtl="0"/>
            <a:r>
              <a:rPr lang="ja-JP" altLang="en-US" noProof="0"/>
              <a:t>アイコンをクリックしてグラフを追加</a:t>
            </a:r>
          </a:p>
        </p:txBody>
      </p:sp>
      <p:sp>
        <p:nvSpPr>
          <p:cNvPr id="11" name="グラフ プレースホルダー 3">
            <a:extLst>
              <a:ext uri="{FF2B5EF4-FFF2-40B4-BE49-F238E27FC236}">
                <a16:creationId xmlns:a16="http://schemas.microsoft.com/office/drawing/2014/main" id="{CF0E102C-57E1-46ED-BE41-21C356F42BAD}"/>
              </a:ext>
            </a:extLst>
          </p:cNvPr>
          <p:cNvSpPr>
            <a:spLocks noGrp="1"/>
          </p:cNvSpPr>
          <p:nvPr>
            <p:ph type="chart" sz="quarter" idx="16" hasCustomPrompt="1"/>
          </p:nvPr>
        </p:nvSpPr>
        <p:spPr>
          <a:xfrm>
            <a:off x="6198703" y="3786083"/>
            <a:ext cx="5552246" cy="2294899"/>
          </a:xfrm>
        </p:spPr>
        <p:txBody>
          <a:bodyPr rtlCol="0">
            <a:normAutofit/>
          </a:bodyPr>
          <a:lstStyle>
            <a:lvl1pPr marL="0" indent="0" algn="ctr">
              <a:buNone/>
              <a:defRPr sz="2000"/>
            </a:lvl1pPr>
          </a:lstStyle>
          <a:p>
            <a:pPr rtl="0"/>
            <a:r>
              <a:rPr lang="ja-JP" altLang="en-US" noProof="0"/>
              <a:t>アイコンをクリックしてグラフを追加</a:t>
            </a:r>
          </a:p>
        </p:txBody>
      </p:sp>
    </p:spTree>
    <p:extLst>
      <p:ext uri="{BB962C8B-B14F-4D97-AF65-F5344CB8AC3E}">
        <p14:creationId xmlns:p14="http://schemas.microsoft.com/office/powerpoint/2010/main" val="102084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タイトル スライド">
    <p:spTree>
      <p:nvGrpSpPr>
        <p:cNvPr id="1" name=""/>
        <p:cNvGrpSpPr/>
        <p:nvPr/>
      </p:nvGrpSpPr>
      <p:grpSpPr>
        <a:xfrm>
          <a:off x="0" y="0"/>
          <a:ext cx="0" cy="0"/>
          <a:chOff x="0" y="0"/>
          <a:chExt cx="0" cy="0"/>
        </a:xfrm>
      </p:grpSpPr>
      <p:sp>
        <p:nvSpPr>
          <p:cNvPr id="7" name="長方形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図プレースホルダー 8">
            <a:extLst>
              <a:ext uri="{FF2B5EF4-FFF2-40B4-BE49-F238E27FC236}">
                <a16:creationId xmlns:a16="http://schemas.microsoft.com/office/drawing/2014/main" id="{2D02598E-521E-41CD-B068-134834CFF4FF}"/>
              </a:ext>
            </a:extLst>
          </p:cNvPr>
          <p:cNvSpPr>
            <a:spLocks noGrp="1"/>
          </p:cNvSpPr>
          <p:nvPr>
            <p:ph type="pic" sz="quarter" idx="10" hasCustomPrompt="1"/>
          </p:nvPr>
        </p:nvSpPr>
        <p:spPr>
          <a:xfrm>
            <a:off x="0" y="0"/>
            <a:ext cx="12192000" cy="6857999"/>
          </a:xfrm>
          <a:solidFill>
            <a:schemeClr val="bg1">
              <a:lumMod val="95000"/>
            </a:schemeClr>
          </a:solidFill>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stStyle>
          <a:p>
            <a:pPr rtl="0"/>
            <a:r>
              <a:rPr lang="ja-JP" altLang="en-US" noProof="0"/>
              <a:t>アイコンをクリックして画像を追加</a:t>
            </a:r>
          </a:p>
        </p:txBody>
      </p:sp>
      <p:sp>
        <p:nvSpPr>
          <p:cNvPr id="2" name="タイトル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rtlCol="0" anchor="ctr">
            <a:normAutofit/>
          </a:bodyPr>
          <a:lstStyle>
            <a:lvl1pPr algn="ctr">
              <a:defRPr sz="11500">
                <a:solidFill>
                  <a:schemeClr val="tx1"/>
                </a:solidFill>
                <a:latin typeface="Meiryo UI" panose="020B0604030504040204" pitchFamily="50" charset="-128"/>
                <a:ea typeface="Meiryo UI" panose="020B0604030504040204" pitchFamily="50" charset="-128"/>
              </a:defRPr>
            </a:lvl1pPr>
          </a:lstStyle>
          <a:p>
            <a:pPr rtl="0"/>
            <a:r>
              <a:rPr lang="ja-JP" altLang="en-US" noProof="0"/>
              <a:t>ありがとうございます</a:t>
            </a:r>
          </a:p>
        </p:txBody>
      </p:sp>
    </p:spTree>
    <p:extLst>
      <p:ext uri="{BB962C8B-B14F-4D97-AF65-F5344CB8AC3E}">
        <p14:creationId xmlns:p14="http://schemas.microsoft.com/office/powerpoint/2010/main" val="2757538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3A34C8-038E-2045-AF43-DF7DBB8E0E9E}" type="datetimeFigureOut">
              <a:rPr lang="en-US" smtClean="0"/>
              <a:pPr/>
              <a:t>6/28/2023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59941319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20310154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0DF5E60-9974-AC48-9591-99C2BB44B7CF}" type="datetimeFigureOut">
              <a:rPr lang="en-US" smtClean="0"/>
              <a:pPr/>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32018531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9B482E8-6E0E-1B4F-B1FD-C69DB9E858D9}" type="datetimeFigureOut">
              <a:rPr lang="en-US" smtClean="0"/>
              <a:pPr/>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DC2DEF-D2FE-4B45-ABA4-9F153FD1C98A}" type="slidenum">
              <a:rPr lang="en-US" altLang="ja-JP" noProof="0" smtClean="0"/>
              <a:pPr/>
              <a:t>‹#›</a:t>
            </a:fld>
            <a:endParaRPr lang="ja-JP" altLang="en-US" noProof="0"/>
          </a:p>
        </p:txBody>
      </p:sp>
    </p:spTree>
    <p:extLst>
      <p:ext uri="{BB962C8B-B14F-4D97-AF65-F5344CB8AC3E}">
        <p14:creationId xmlns:p14="http://schemas.microsoft.com/office/powerpoint/2010/main" val="3430920980"/>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09B482E8-6E0E-1B4F-B1FD-C69DB9E858D9}" type="datetimeFigureOut">
              <a:rPr lang="en-US" smtClean="0"/>
              <a:pPr/>
              <a:t>6/28/2023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03DC2DEF-D2FE-4B45-ABA4-9F153FD1C98A}" type="slidenum">
              <a:rPr lang="en-US" altLang="ja-JP" noProof="0" smtClean="0"/>
              <a:pPr/>
              <a:t>‹#›</a:t>
            </a:fld>
            <a:endParaRPr lang="ja-JP" altLang="en-US" noProof="0"/>
          </a:p>
        </p:txBody>
      </p:sp>
      <p:sp>
        <p:nvSpPr>
          <p:cNvPr id="7" name="長方形 6">
            <a:extLst>
              <a:ext uri="{FF2B5EF4-FFF2-40B4-BE49-F238E27FC236}">
                <a16:creationId xmlns:a16="http://schemas.microsoft.com/office/drawing/2014/main" id="{63C27893-2C33-456F-ADB8-D5C049D9AE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84748B9C-792B-45BE-8C48-B604265B1FD4}"/>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1923439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4" r:id="rId15"/>
    <p:sldLayoutId id="2147483745" r:id="rId16"/>
    <p:sldLayoutId id="2147483746" r:id="rId17"/>
    <p:sldLayoutId id="2147483649" r:id="rId18"/>
    <p:sldLayoutId id="2147483661" r:id="rId19"/>
    <p:sldLayoutId id="2147483662" r:id="rId20"/>
    <p:sldLayoutId id="2147483663" r:id="rId21"/>
    <p:sldLayoutId id="2147483664" r:id="rId22"/>
    <p:sldLayoutId id="2147483665" r:id="rId23"/>
    <p:sldLayoutId id="2147483666" r:id="rId24"/>
    <p:sldLayoutId id="2147483667" r:id="rId25"/>
    <p:sldLayoutId id="2147483669" r:id="rId26"/>
    <p:sldLayoutId id="2147483670" r:id="rId27"/>
    <p:sldLayoutId id="2147483671" r:id="rId28"/>
    <p:sldLayoutId id="2147483672" r:id="rId29"/>
    <p:sldLayoutId id="2147483674" r:id="rId30"/>
    <p:sldLayoutId id="2147483675" r:id="rId31"/>
    <p:sldLayoutId id="2147483676" r:id="rId32"/>
    <p:sldLayoutId id="2147483677" r:id="rId33"/>
    <p:sldLayoutId id="2147483655" r:id="rId34"/>
    <p:sldLayoutId id="2147483678" r:id="rId35"/>
    <p:sldLayoutId id="2147483679" r:id="rId36"/>
    <p:sldLayoutId id="2147483680" r:id="rId37"/>
    <p:sldLayoutId id="2147483653" r:id="rId38"/>
    <p:sldLayoutId id="2147483682" r:id="rId39"/>
    <p:sldLayoutId id="2147483683" r:id="rId40"/>
    <p:sldLayoutId id="2147483685" r:id="rId41"/>
    <p:sldLayoutId id="2147483654" r:id="rId42"/>
    <p:sldLayoutId id="2147483687" r:id="rId43"/>
    <p:sldLayoutId id="2147483689" r:id="rId44"/>
    <p:sldLayoutId id="2147483688" r:id="rId45"/>
    <p:sldLayoutId id="2147483691" r:id="rId46"/>
    <p:sldLayoutId id="2147483692" r:id="rId47"/>
    <p:sldLayoutId id="2147483693" r:id="rId48"/>
    <p:sldLayoutId id="2147483694" r:id="rId49"/>
    <p:sldLayoutId id="2147483696" r:id="rId50"/>
    <p:sldLayoutId id="2147483698" r:id="rId51"/>
    <p:sldLayoutId id="2147483699" r:id="rId52"/>
    <p:sldLayoutId id="2147483700" r:id="rId53"/>
    <p:sldLayoutId id="2147483701" r:id="rId54"/>
    <p:sldLayoutId id="2147483702" r:id="rId5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2.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39" r="39"/>
          <a:stretch>
            <a:fillRect/>
          </a:stretch>
        </p:blipFill>
        <p:spPr>
          <a:xfrm>
            <a:off x="183874" y="0"/>
            <a:ext cx="6034088" cy="6857999"/>
          </a:xfrm>
        </p:spPr>
      </p:pic>
      <p:sp>
        <p:nvSpPr>
          <p:cNvPr id="3" name="タイトル 2">
            <a:extLst>
              <a:ext uri="{FF2B5EF4-FFF2-40B4-BE49-F238E27FC236}">
                <a16:creationId xmlns:a16="http://schemas.microsoft.com/office/drawing/2014/main" id="{3D71C9CD-CAE8-4AC8-936D-333769D479E5}"/>
              </a:ext>
            </a:extLst>
          </p:cNvPr>
          <p:cNvSpPr>
            <a:spLocks noGrp="1"/>
          </p:cNvSpPr>
          <p:nvPr>
            <p:ph type="ctrTitle"/>
          </p:nvPr>
        </p:nvSpPr>
        <p:spPr>
          <a:xfrm>
            <a:off x="6166964" y="1803084"/>
            <a:ext cx="6568938" cy="2181087"/>
          </a:xfrm>
        </p:spPr>
        <p:txBody>
          <a:bodyPr rtlCol="0">
            <a:noAutofit/>
          </a:bodyPr>
          <a:lstStyle/>
          <a:p>
            <a:pPr rtl="0"/>
            <a:r>
              <a:rPr lang="en-US" altLang="ja-JP" sz="7200" dirty="0">
                <a:latin typeface="Aharoni" panose="02010803020104030203" pitchFamily="2" charset="-79"/>
                <a:cs typeface="Aharoni" panose="02010803020104030203" pitchFamily="2" charset="-79"/>
              </a:rPr>
              <a:t>Amateur</a:t>
            </a:r>
            <a:br>
              <a:rPr lang="en-US" altLang="ja-JP" sz="7200" dirty="0">
                <a:latin typeface="Aharoni" panose="02010803020104030203" pitchFamily="2" charset="-79"/>
                <a:cs typeface="Aharoni" panose="02010803020104030203" pitchFamily="2" charset="-79"/>
              </a:rPr>
            </a:br>
            <a:r>
              <a:rPr lang="en-US" altLang="ja-JP" sz="7200" dirty="0">
                <a:latin typeface="Aharoni" panose="02010803020104030203" pitchFamily="2" charset="-79"/>
                <a:cs typeface="Aharoni" panose="02010803020104030203" pitchFamily="2" charset="-79"/>
              </a:rPr>
              <a:t>Programmers</a:t>
            </a:r>
            <a:endParaRPr lang="ja-JP" altLang="en-US" sz="7200" dirty="0">
              <a:latin typeface="Aharoni" panose="02010803020104030203" pitchFamily="2" charset="-79"/>
              <a:cs typeface="Aharoni" panose="02010803020104030203" pitchFamily="2" charset="-79"/>
            </a:endParaRPr>
          </a:p>
        </p:txBody>
      </p:sp>
      <p:sp>
        <p:nvSpPr>
          <p:cNvPr id="4" name="サブタイトル 3">
            <a:extLst>
              <a:ext uri="{FF2B5EF4-FFF2-40B4-BE49-F238E27FC236}">
                <a16:creationId xmlns:a16="http://schemas.microsoft.com/office/drawing/2014/main" id="{C6D24F99-E026-485A-96CD-AEC98137262A}"/>
              </a:ext>
            </a:extLst>
          </p:cNvPr>
          <p:cNvSpPr>
            <a:spLocks noGrp="1"/>
          </p:cNvSpPr>
          <p:nvPr>
            <p:ph type="subTitle" idx="1"/>
          </p:nvPr>
        </p:nvSpPr>
        <p:spPr>
          <a:xfrm>
            <a:off x="9677212" y="3969086"/>
            <a:ext cx="2330914" cy="2755349"/>
          </a:xfrm>
        </p:spPr>
        <p:txBody>
          <a:bodyPr rtlCol="0">
            <a:normAutofit fontScale="77500" lnSpcReduction="20000"/>
          </a:bodyPr>
          <a:lstStyle/>
          <a:p>
            <a:pPr rtl="0"/>
            <a:r>
              <a:rPr lang="en-US" altLang="ja-JP" sz="3800" dirty="0"/>
              <a:t>D-4</a:t>
            </a:r>
          </a:p>
          <a:p>
            <a:pPr rtl="0"/>
            <a:r>
              <a:rPr lang="ja-JP" altLang="en-US" sz="3800" dirty="0"/>
              <a:t>斎藤 知優</a:t>
            </a:r>
            <a:endParaRPr lang="en-US" altLang="ja-JP" sz="3800" dirty="0"/>
          </a:p>
          <a:p>
            <a:pPr rtl="0"/>
            <a:r>
              <a:rPr lang="ja-JP" altLang="en-US" sz="3800" dirty="0"/>
              <a:t>永田 毅一郎</a:t>
            </a:r>
            <a:endParaRPr lang="en-US" altLang="ja-JP" sz="3800" dirty="0"/>
          </a:p>
          <a:p>
            <a:pPr rtl="0"/>
            <a:r>
              <a:rPr lang="ja-JP" altLang="en-US" sz="3800" dirty="0"/>
              <a:t>鈴木 倫之助</a:t>
            </a:r>
            <a:endParaRPr lang="en-US" altLang="ja-JP" sz="3800" dirty="0"/>
          </a:p>
          <a:p>
            <a:pPr rtl="0"/>
            <a:r>
              <a:rPr lang="ja-JP" altLang="en-US" sz="3800" dirty="0"/>
              <a:t>篠崎 開聖</a:t>
            </a:r>
            <a:endParaRPr lang="en-US" altLang="ja-JP" sz="3800" dirty="0"/>
          </a:p>
          <a:p>
            <a:pPr rtl="0"/>
            <a:r>
              <a:rPr lang="ja-JP" altLang="en-US" sz="3800" dirty="0"/>
              <a:t>勝又 晴稀</a:t>
            </a:r>
            <a:endParaRPr lang="en-US" altLang="ja-JP" sz="3800" dirty="0"/>
          </a:p>
          <a:p>
            <a:pPr rtl="0"/>
            <a:endParaRPr lang="ja-JP" altLang="en-US" dirty="0">
              <a:latin typeface="Meiryo UI" panose="020B0604030504040204" pitchFamily="50" charset="-128"/>
              <a:ea typeface="Meiryo UI" panose="020B0604030504040204" pitchFamily="50" charset="-128"/>
            </a:endParaRPr>
          </a:p>
        </p:txBody>
      </p:sp>
      <p:grpSp>
        <p:nvGrpSpPr>
          <p:cNvPr id="14" name="グループ化 13">
            <a:extLst>
              <a:ext uri="{FF2B5EF4-FFF2-40B4-BE49-F238E27FC236}">
                <a16:creationId xmlns:a16="http://schemas.microsoft.com/office/drawing/2014/main" id="{540A547C-559C-40E9-B47A-7FD47BD74702}"/>
              </a:ext>
            </a:extLst>
          </p:cNvPr>
          <p:cNvGrpSpPr/>
          <p:nvPr/>
        </p:nvGrpSpPr>
        <p:grpSpPr>
          <a:xfrm>
            <a:off x="6392742" y="-1198799"/>
            <a:ext cx="6568939" cy="3683333"/>
            <a:chOff x="9235006" y="-4475399"/>
            <a:chExt cx="6568939" cy="3683333"/>
          </a:xfrm>
        </p:grpSpPr>
        <p:sp>
          <p:nvSpPr>
            <p:cNvPr id="11" name="正方形/長方形 10">
              <a:extLst>
                <a:ext uri="{FF2B5EF4-FFF2-40B4-BE49-F238E27FC236}">
                  <a16:creationId xmlns:a16="http://schemas.microsoft.com/office/drawing/2014/main" id="{7FDC36D7-EF85-421E-85C4-C7E4E0453111}"/>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9175A3F6-C876-465E-8717-149EC2C8CA8E}"/>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rtlCol="0"/>
          <a:lstStyle/>
          <a:p>
            <a:pPr rtl="0"/>
            <a:fld id="{03DC2DEF-D2FE-4B45-ABA4-9F153FD1C98A}" type="slidenum">
              <a:rPr lang="en-US" altLang="ja-JP" smtClean="0"/>
              <a:t>10</a:t>
            </a:fld>
            <a:endParaRPr lang="ja-JP" altLang="en-US"/>
          </a:p>
        </p:txBody>
      </p:sp>
      <p:pic>
        <p:nvPicPr>
          <p:cNvPr id="17" name="図プレースホルダー 16">
            <a:extLst>
              <a:ext uri="{FF2B5EF4-FFF2-40B4-BE49-F238E27FC236}">
                <a16:creationId xmlns:a16="http://schemas.microsoft.com/office/drawing/2014/main" id="{38B0024B-0AD8-4DDB-8486-A9BD3A8E9FAC}"/>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30" r="30"/>
          <a:stretch/>
        </p:blipFill>
        <p:spPr>
          <a:xfrm>
            <a:off x="328199" y="1162051"/>
            <a:ext cx="5582064" cy="1929569"/>
          </a:xfrm>
        </p:spPr>
      </p:pic>
      <p:pic>
        <p:nvPicPr>
          <p:cNvPr id="19" name="図プレースホルダー 18">
            <a:extLst>
              <a:ext uri="{FF2B5EF4-FFF2-40B4-BE49-F238E27FC236}">
                <a16:creationId xmlns:a16="http://schemas.microsoft.com/office/drawing/2014/main" id="{18D1195C-D9D4-4994-BAD9-68AA2C2BD35A}"/>
              </a:ext>
              <a:ext uri="{C183D7F6-B498-43B3-948B-1728B52AA6E4}">
                <adec:decorative xmlns:adec="http://schemas.microsoft.com/office/drawing/2017/decorative" val="1"/>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Lst>
          </a:blip>
          <a:srcRect l="85" r="85"/>
          <a:stretch>
            <a:fillRect/>
          </a:stretch>
        </p:blipFill>
        <p:spPr>
          <a:xfrm>
            <a:off x="6281737" y="1162051"/>
            <a:ext cx="5582064" cy="1929569"/>
          </a:xfrm>
        </p:spPr>
      </p:pic>
      <p:sp>
        <p:nvSpPr>
          <p:cNvPr id="20" name="テキスト ボックス 19">
            <a:extLst>
              <a:ext uri="{FF2B5EF4-FFF2-40B4-BE49-F238E27FC236}">
                <a16:creationId xmlns:a16="http://schemas.microsoft.com/office/drawing/2014/main" id="{F327B609-FA7F-480C-9628-0E5608F504B3}"/>
              </a:ext>
            </a:extLst>
          </p:cNvPr>
          <p:cNvSpPr txBox="1"/>
          <p:nvPr/>
        </p:nvSpPr>
        <p:spPr>
          <a:xfrm>
            <a:off x="596900" y="3302000"/>
            <a:ext cx="9766300" cy="1200329"/>
          </a:xfrm>
          <a:prstGeom prst="rect">
            <a:avLst/>
          </a:prstGeom>
          <a:noFill/>
        </p:spPr>
        <p:txBody>
          <a:bodyPr wrap="square" rtlCol="0">
            <a:spAutoFit/>
          </a:bodyPr>
          <a:lstStyle/>
          <a:p>
            <a:r>
              <a:rPr kumimoji="1" lang="ja-JP" altLang="en-US" sz="3600" dirty="0"/>
              <a:t>会社員なので</a:t>
            </a:r>
            <a:endParaRPr kumimoji="1" lang="en-US" altLang="ja-JP" sz="3600" dirty="0"/>
          </a:p>
          <a:p>
            <a:r>
              <a:rPr kumimoji="1" lang="ja-JP" altLang="en-US" sz="3600" dirty="0"/>
              <a:t>朝のパソコンを起動するタイミングでログイン</a:t>
            </a:r>
          </a:p>
        </p:txBody>
      </p:sp>
      <p:sp>
        <p:nvSpPr>
          <p:cNvPr id="21" name="テキスト ボックス 20">
            <a:extLst>
              <a:ext uri="{FF2B5EF4-FFF2-40B4-BE49-F238E27FC236}">
                <a16:creationId xmlns:a16="http://schemas.microsoft.com/office/drawing/2014/main" id="{592174F9-C249-4C63-A26C-01B99855065C}"/>
              </a:ext>
            </a:extLst>
          </p:cNvPr>
          <p:cNvSpPr txBox="1"/>
          <p:nvPr/>
        </p:nvSpPr>
        <p:spPr>
          <a:xfrm>
            <a:off x="3034646" y="4829175"/>
            <a:ext cx="8892001" cy="1446550"/>
          </a:xfrm>
          <a:prstGeom prst="rect">
            <a:avLst/>
          </a:prstGeom>
          <a:noFill/>
        </p:spPr>
        <p:txBody>
          <a:bodyPr wrap="square" rtlCol="0">
            <a:spAutoFit/>
          </a:bodyPr>
          <a:lstStyle/>
          <a:p>
            <a:r>
              <a:rPr kumimoji="1" lang="ja-JP" altLang="en-US" sz="3600" dirty="0"/>
              <a:t>→</a:t>
            </a:r>
            <a:r>
              <a:rPr kumimoji="1" lang="ja-JP" altLang="en-US" sz="4400" dirty="0">
                <a:solidFill>
                  <a:schemeClr val="accent6"/>
                </a:solidFill>
              </a:rPr>
              <a:t>本日の日程および</a:t>
            </a:r>
            <a:endParaRPr kumimoji="1" lang="en-US" altLang="ja-JP" sz="4400" dirty="0">
              <a:solidFill>
                <a:schemeClr val="accent6"/>
              </a:solidFill>
            </a:endParaRPr>
          </a:p>
          <a:p>
            <a:r>
              <a:rPr kumimoji="1" lang="ja-JP" altLang="en-US" sz="4400" dirty="0">
                <a:solidFill>
                  <a:schemeClr val="accent6"/>
                </a:solidFill>
              </a:rPr>
              <a:t>目的、目標、やることの確認ができる</a:t>
            </a:r>
            <a:endParaRPr kumimoji="1" lang="en-US" altLang="ja-JP" sz="4400" dirty="0">
              <a:solidFill>
                <a:schemeClr val="accent6"/>
              </a:solidFill>
            </a:endParaRPr>
          </a:p>
        </p:txBody>
      </p:sp>
      <p:grpSp>
        <p:nvGrpSpPr>
          <p:cNvPr id="10" name="グループ化 9">
            <a:extLst>
              <a:ext uri="{FF2B5EF4-FFF2-40B4-BE49-F238E27FC236}">
                <a16:creationId xmlns:a16="http://schemas.microsoft.com/office/drawing/2014/main" id="{FA640850-8311-45AF-AC24-ABF2A088973B}"/>
              </a:ext>
            </a:extLst>
          </p:cNvPr>
          <p:cNvGrpSpPr/>
          <p:nvPr/>
        </p:nvGrpSpPr>
        <p:grpSpPr>
          <a:xfrm>
            <a:off x="7988300" y="-758581"/>
            <a:ext cx="4545114" cy="2537558"/>
            <a:chOff x="9235006" y="-4475399"/>
            <a:chExt cx="6568939" cy="3683333"/>
          </a:xfrm>
        </p:grpSpPr>
        <p:sp>
          <p:nvSpPr>
            <p:cNvPr id="11" name="正方形/長方形 10">
              <a:extLst>
                <a:ext uri="{FF2B5EF4-FFF2-40B4-BE49-F238E27FC236}">
                  <a16:creationId xmlns:a16="http://schemas.microsoft.com/office/drawing/2014/main" id="{728D361C-2C4D-4E26-9AF2-62374DC3DBB1}"/>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が含まれている画像&#10;&#10;自動的に生成された説明">
              <a:extLst>
                <a:ext uri="{FF2B5EF4-FFF2-40B4-BE49-F238E27FC236}">
                  <a16:creationId xmlns:a16="http://schemas.microsoft.com/office/drawing/2014/main" id="{93A848F0-68F3-4254-9A07-3BDA72BEB2EF}"/>
                </a:ext>
              </a:extLst>
            </p:cNvPr>
            <p:cNvPicPr>
              <a:picLocks noChangeAspect="1"/>
            </p:cNvPicPr>
            <p:nvPr/>
          </p:nvPicPr>
          <p:blipFill>
            <a:blip r:embed="rId5"/>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15496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ja-JP" smtClean="0"/>
              <a:t>11</a:t>
            </a:fld>
            <a:endParaRPr lang="ja-JP" altLang="en-US"/>
          </a:p>
        </p:txBody>
      </p:sp>
      <p:sp>
        <p:nvSpPr>
          <p:cNvPr id="5" name="テキスト ボックス 4">
            <a:extLst>
              <a:ext uri="{FF2B5EF4-FFF2-40B4-BE49-F238E27FC236}">
                <a16:creationId xmlns:a16="http://schemas.microsoft.com/office/drawing/2014/main" id="{083ABC67-1297-435D-B62D-C1D0037A1F09}"/>
              </a:ext>
            </a:extLst>
          </p:cNvPr>
          <p:cNvSpPr txBox="1"/>
          <p:nvPr/>
        </p:nvSpPr>
        <p:spPr>
          <a:xfrm>
            <a:off x="1209675" y="2873516"/>
            <a:ext cx="9772650" cy="646331"/>
          </a:xfrm>
          <a:prstGeom prst="rect">
            <a:avLst/>
          </a:prstGeom>
          <a:noFill/>
        </p:spPr>
        <p:txBody>
          <a:bodyPr wrap="square" rtlCol="0">
            <a:spAutoFit/>
          </a:bodyPr>
          <a:lstStyle/>
          <a:p>
            <a:r>
              <a:rPr kumimoji="1" lang="ja-JP" altLang="en-US" sz="3600" dirty="0"/>
              <a:t>ポイントに注目して実際にログインをしていきます。</a:t>
            </a:r>
          </a:p>
        </p:txBody>
      </p:sp>
      <p:sp>
        <p:nvSpPr>
          <p:cNvPr id="10" name="テキスト ボックス 9">
            <a:extLst>
              <a:ext uri="{FF2B5EF4-FFF2-40B4-BE49-F238E27FC236}">
                <a16:creationId xmlns:a16="http://schemas.microsoft.com/office/drawing/2014/main" id="{2BD2BAE6-DF85-4650-9053-9DBB946DA821}"/>
              </a:ext>
            </a:extLst>
          </p:cNvPr>
          <p:cNvSpPr txBox="1"/>
          <p:nvPr/>
        </p:nvSpPr>
        <p:spPr>
          <a:xfrm>
            <a:off x="4217736" y="4336263"/>
            <a:ext cx="7207451" cy="523220"/>
          </a:xfrm>
          <a:prstGeom prst="rect">
            <a:avLst/>
          </a:prstGeom>
          <a:noFill/>
        </p:spPr>
        <p:txBody>
          <a:bodyPr wrap="square" rtlCol="0">
            <a:spAutoFit/>
          </a:bodyPr>
          <a:lstStyle/>
          <a:p>
            <a:r>
              <a:rPr kumimoji="1" lang="ja-JP" altLang="en-US" sz="2800" dirty="0"/>
              <a:t>画面移動します。少々お待ちください</a:t>
            </a:r>
          </a:p>
        </p:txBody>
      </p:sp>
      <p:grpSp>
        <p:nvGrpSpPr>
          <p:cNvPr id="11" name="グループ化 10">
            <a:extLst>
              <a:ext uri="{FF2B5EF4-FFF2-40B4-BE49-F238E27FC236}">
                <a16:creationId xmlns:a16="http://schemas.microsoft.com/office/drawing/2014/main" id="{F510247C-E2A4-4354-A0C9-E335A715F1C4}"/>
              </a:ext>
            </a:extLst>
          </p:cNvPr>
          <p:cNvGrpSpPr/>
          <p:nvPr/>
        </p:nvGrpSpPr>
        <p:grpSpPr>
          <a:xfrm>
            <a:off x="7988300" y="-758581"/>
            <a:ext cx="4545114" cy="2537558"/>
            <a:chOff x="9235006" y="-4475399"/>
            <a:chExt cx="6568939" cy="3683333"/>
          </a:xfrm>
        </p:grpSpPr>
        <p:sp>
          <p:nvSpPr>
            <p:cNvPr id="12" name="正方形/長方形 11">
              <a:extLst>
                <a:ext uri="{FF2B5EF4-FFF2-40B4-BE49-F238E27FC236}">
                  <a16:creationId xmlns:a16="http://schemas.microsoft.com/office/drawing/2014/main" id="{40819A8A-8992-4F0D-9D43-BDAA270B8C8F}"/>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B6E849EB-56D7-4DD9-A533-BA980F876221}"/>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4067671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12</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4999" y="1661517"/>
            <a:ext cx="1866867" cy="1866867"/>
          </a:xfrm>
          <a:prstGeom prst="rect">
            <a:avLst/>
          </a:prstGeom>
        </p:spPr>
      </p:pic>
      <p:sp>
        <p:nvSpPr>
          <p:cNvPr id="79" name="テキスト ボックス 78">
            <a:extLst>
              <a:ext uri="{FF2B5EF4-FFF2-40B4-BE49-F238E27FC236}">
                <a16:creationId xmlns:a16="http://schemas.microsoft.com/office/drawing/2014/main" id="{895E99C0-3191-4CBF-9255-4BED10727BD5}"/>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4C35659D-8438-40AC-8DAB-BEEA32C425A3}"/>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8EA7661E-F69F-4A48-9C70-135A42EAA740}"/>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929E398F-2CA8-4FB5-96AB-48A388FCABB9}"/>
                </a:ext>
              </a:extLst>
            </p:cNvPr>
            <p:cNvPicPr>
              <a:picLocks noChangeAspect="1"/>
            </p:cNvPicPr>
            <p:nvPr/>
          </p:nvPicPr>
          <p:blipFill>
            <a:blip r:embed="rId1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302979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13</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4999" y="1661517"/>
            <a:ext cx="1866867" cy="1866867"/>
          </a:xfrm>
          <a:prstGeom prst="rect">
            <a:avLst/>
          </a:prstGeom>
        </p:spPr>
      </p:pic>
      <p:sp>
        <p:nvSpPr>
          <p:cNvPr id="26" name="テキスト ボックス 25">
            <a:extLst>
              <a:ext uri="{FF2B5EF4-FFF2-40B4-BE49-F238E27FC236}">
                <a16:creationId xmlns:a16="http://schemas.microsoft.com/office/drawing/2014/main" id="{3131E746-4765-472E-83C9-E83AFC97E299}"/>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EB0BB9BE-54E8-49FF-9760-208F315BBD4D}"/>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DA62FC21-41B5-4B2B-8E92-C4F145A6C668}"/>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957D2F75-165A-4108-B72F-C15A51C93DF7}"/>
                </a:ext>
              </a:extLst>
            </p:cNvPr>
            <p:cNvPicPr>
              <a:picLocks noChangeAspect="1"/>
            </p:cNvPicPr>
            <p:nvPr/>
          </p:nvPicPr>
          <p:blipFill>
            <a:blip r:embed="rId1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1054674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14</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4999" y="1661517"/>
            <a:ext cx="1866867" cy="1866867"/>
          </a:xfrm>
          <a:prstGeom prst="rect">
            <a:avLst/>
          </a:prstGeom>
        </p:spPr>
      </p:pic>
      <p:sp>
        <p:nvSpPr>
          <p:cNvPr id="26" name="テキスト ボックス 25">
            <a:extLst>
              <a:ext uri="{FF2B5EF4-FFF2-40B4-BE49-F238E27FC236}">
                <a16:creationId xmlns:a16="http://schemas.microsoft.com/office/drawing/2014/main" id="{0E7A35FA-9434-4EBF-9CE8-318BC48D5708}"/>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58CB6A28-BEC4-4B0A-98EF-F681F4430A22}"/>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8E24A046-EE6E-4479-B69A-2024231C8EA3}"/>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734242AA-DB5B-42A0-A1F3-F89C16EA1F61}"/>
                </a:ext>
              </a:extLst>
            </p:cNvPr>
            <p:cNvPicPr>
              <a:picLocks noChangeAspect="1"/>
            </p:cNvPicPr>
            <p:nvPr/>
          </p:nvPicPr>
          <p:blipFill>
            <a:blip r:embed="rId1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3564439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15</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4999" y="1661517"/>
            <a:ext cx="1866867" cy="1866867"/>
          </a:xfrm>
          <a:prstGeom prst="rect">
            <a:avLst/>
          </a:prstGeom>
        </p:spPr>
      </p:pic>
      <p:sp>
        <p:nvSpPr>
          <p:cNvPr id="26" name="テキスト ボックス 25">
            <a:extLst>
              <a:ext uri="{FF2B5EF4-FFF2-40B4-BE49-F238E27FC236}">
                <a16:creationId xmlns:a16="http://schemas.microsoft.com/office/drawing/2014/main" id="{FAD9660C-5488-40C9-A41E-209196A91246}"/>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564B5377-B90C-4004-8B0B-A44F14C2A059}"/>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739D0337-3C4A-4D4C-A9D5-C0C06905DDC7}"/>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F9FA6031-F1F3-4694-BBAF-416B14C77641}"/>
                </a:ext>
              </a:extLst>
            </p:cNvPr>
            <p:cNvPicPr>
              <a:picLocks noChangeAspect="1"/>
            </p:cNvPicPr>
            <p:nvPr/>
          </p:nvPicPr>
          <p:blipFill>
            <a:blip r:embed="rId1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9950340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16</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64999" y="1661517"/>
            <a:ext cx="1866867" cy="1866867"/>
          </a:xfrm>
          <a:prstGeom prst="rect">
            <a:avLst/>
          </a:prstGeom>
        </p:spPr>
      </p:pic>
      <p:sp>
        <p:nvSpPr>
          <p:cNvPr id="26" name="テキスト ボックス 25">
            <a:extLst>
              <a:ext uri="{FF2B5EF4-FFF2-40B4-BE49-F238E27FC236}">
                <a16:creationId xmlns:a16="http://schemas.microsoft.com/office/drawing/2014/main" id="{0C2FDAE5-566A-4083-A4DD-B5AC517459A0}"/>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EFCF08F5-DC1E-40E9-AD7D-B1A50581989B}"/>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21B5A25F-FBFB-4AE2-9BAF-C2B6BB999559}"/>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777C8C6A-0204-4D5A-AD35-DF4AA083E4D7}"/>
                </a:ext>
              </a:extLst>
            </p:cNvPr>
            <p:cNvPicPr>
              <a:picLocks noChangeAspect="1"/>
            </p:cNvPicPr>
            <p:nvPr/>
          </p:nvPicPr>
          <p:blipFill>
            <a:blip r:embed="rId1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920779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1A896C5E-9F81-46A2-9723-98B6CE9EE74F}"/>
              </a:ext>
            </a:extLst>
          </p:cNvPr>
          <p:cNvSpPr/>
          <p:nvPr/>
        </p:nvSpPr>
        <p:spPr>
          <a:xfrm>
            <a:off x="2609866" y="1371590"/>
            <a:ext cx="2200252" cy="48609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52718A7F-6B0E-496D-940C-6D95B694C155}"/>
              </a:ext>
            </a:extLst>
          </p:cNvPr>
          <p:cNvSpPr/>
          <p:nvPr/>
        </p:nvSpPr>
        <p:spPr>
          <a:xfrm>
            <a:off x="211157" y="1371590"/>
            <a:ext cx="2200252" cy="48609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1A1D6475-D486-485B-B9BF-F4757D26040A}"/>
              </a:ext>
            </a:extLst>
          </p:cNvPr>
          <p:cNvSpPr/>
          <p:nvPr/>
        </p:nvSpPr>
        <p:spPr>
          <a:xfrm>
            <a:off x="4995874" y="1371590"/>
            <a:ext cx="2200252" cy="48609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BD31C1F6-59B2-4304-BD6C-D3D85D8A367E}"/>
              </a:ext>
            </a:extLst>
          </p:cNvPr>
          <p:cNvSpPr/>
          <p:nvPr/>
        </p:nvSpPr>
        <p:spPr>
          <a:xfrm>
            <a:off x="7407284" y="1371590"/>
            <a:ext cx="2200252" cy="48609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D76D7BE-8FE6-4A99-9C7F-C4FCAD7C5233}"/>
              </a:ext>
            </a:extLst>
          </p:cNvPr>
          <p:cNvSpPr/>
          <p:nvPr/>
        </p:nvSpPr>
        <p:spPr>
          <a:xfrm>
            <a:off x="9805993" y="1371590"/>
            <a:ext cx="2200252" cy="48609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F6E9DE0-F0E5-4E92-9A6E-CD379706DFF3}"/>
              </a:ext>
            </a:extLst>
          </p:cNvPr>
          <p:cNvSpPr>
            <a:spLocks noGrp="1"/>
          </p:cNvSpPr>
          <p:nvPr>
            <p:ph type="sldNum" sz="quarter" idx="12"/>
          </p:nvPr>
        </p:nvSpPr>
        <p:spPr>
          <a:xfrm>
            <a:off x="7859061" y="6232525"/>
            <a:ext cx="2743200" cy="365125"/>
          </a:xfrm>
        </p:spPr>
        <p:txBody>
          <a:bodyPr/>
          <a:lstStyle/>
          <a:p>
            <a:fld id="{03DC2DEF-D2FE-4B45-ABA4-9F153FD1C98A}" type="slidenum">
              <a:rPr lang="en-US" altLang="ja-JP" noProof="0" smtClean="0"/>
              <a:pPr/>
              <a:t>17</a:t>
            </a:fld>
            <a:endParaRPr lang="ja-JP" altLang="en-US" noProof="0"/>
          </a:p>
        </p:txBody>
      </p:sp>
      <p:cxnSp>
        <p:nvCxnSpPr>
          <p:cNvPr id="25" name="直線コネクタ 24">
            <a:extLst>
              <a:ext uri="{FF2B5EF4-FFF2-40B4-BE49-F238E27FC236}">
                <a16:creationId xmlns:a16="http://schemas.microsoft.com/office/drawing/2014/main" id="{6DFD0F84-CD7A-480B-AD46-8DCEE89B617C}"/>
              </a:ext>
            </a:extLst>
          </p:cNvPr>
          <p:cNvCxnSpPr>
            <a:cxnSpLocks/>
          </p:cNvCxnSpPr>
          <p:nvPr/>
        </p:nvCxnSpPr>
        <p:spPr>
          <a:xfrm>
            <a:off x="2768605" y="3876558"/>
            <a:ext cx="188277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7" name="直線コネクタ 26">
            <a:extLst>
              <a:ext uri="{FF2B5EF4-FFF2-40B4-BE49-F238E27FC236}">
                <a16:creationId xmlns:a16="http://schemas.microsoft.com/office/drawing/2014/main" id="{785376C1-855B-4206-B514-FC1EE15911EC}"/>
              </a:ext>
            </a:extLst>
          </p:cNvPr>
          <p:cNvCxnSpPr>
            <a:cxnSpLocks/>
          </p:cNvCxnSpPr>
          <p:nvPr/>
        </p:nvCxnSpPr>
        <p:spPr>
          <a:xfrm>
            <a:off x="10004420" y="3876558"/>
            <a:ext cx="1803396"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8" name="直線コネクタ 27">
            <a:extLst>
              <a:ext uri="{FF2B5EF4-FFF2-40B4-BE49-F238E27FC236}">
                <a16:creationId xmlns:a16="http://schemas.microsoft.com/office/drawing/2014/main" id="{AE0721D8-AD12-4B8A-A9C8-F475A0B188F5}"/>
              </a:ext>
            </a:extLst>
          </p:cNvPr>
          <p:cNvCxnSpPr>
            <a:cxnSpLocks/>
          </p:cNvCxnSpPr>
          <p:nvPr/>
        </p:nvCxnSpPr>
        <p:spPr>
          <a:xfrm>
            <a:off x="7584889" y="3876558"/>
            <a:ext cx="1816411"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cxnSp>
        <p:nvCxnSpPr>
          <p:cNvPr id="29" name="直線コネクタ 28">
            <a:extLst>
              <a:ext uri="{FF2B5EF4-FFF2-40B4-BE49-F238E27FC236}">
                <a16:creationId xmlns:a16="http://schemas.microsoft.com/office/drawing/2014/main" id="{17519A98-3C9E-4E15-A455-C02DF30A1448}"/>
              </a:ext>
            </a:extLst>
          </p:cNvPr>
          <p:cNvCxnSpPr>
            <a:cxnSpLocks/>
          </p:cNvCxnSpPr>
          <p:nvPr/>
        </p:nvCxnSpPr>
        <p:spPr>
          <a:xfrm>
            <a:off x="350849" y="3876674"/>
            <a:ext cx="1920867"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pic>
        <p:nvPicPr>
          <p:cNvPr id="33" name="グラフィックス 32" descr="鳴っているアラーム 単色塗りつぶし">
            <a:extLst>
              <a:ext uri="{FF2B5EF4-FFF2-40B4-BE49-F238E27FC236}">
                <a16:creationId xmlns:a16="http://schemas.microsoft.com/office/drawing/2014/main" id="{9207E71E-181B-4B69-8507-A3E19FB349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3681" y="4102084"/>
            <a:ext cx="1952621" cy="1952621"/>
          </a:xfrm>
          <a:prstGeom prst="rect">
            <a:avLst/>
          </a:prstGeom>
        </p:spPr>
      </p:pic>
      <p:pic>
        <p:nvPicPr>
          <p:cNvPr id="35" name="グラフィックス 34" descr="熱望 単色塗りつぶし">
            <a:extLst>
              <a:ext uri="{FF2B5EF4-FFF2-40B4-BE49-F238E27FC236}">
                <a16:creationId xmlns:a16="http://schemas.microsoft.com/office/drawing/2014/main" id="{AD52C029-E806-46A6-ABF9-A1288DCD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6334" y="3876674"/>
            <a:ext cx="1994016" cy="1994016"/>
          </a:xfrm>
          <a:prstGeom prst="rect">
            <a:avLst/>
          </a:prstGeom>
        </p:spPr>
      </p:pic>
      <p:pic>
        <p:nvPicPr>
          <p:cNvPr id="37" name="グラフィックス 36" descr="事業の成長 単色塗りつぶし">
            <a:extLst>
              <a:ext uri="{FF2B5EF4-FFF2-40B4-BE49-F238E27FC236}">
                <a16:creationId xmlns:a16="http://schemas.microsoft.com/office/drawing/2014/main" id="{D8B02AD4-5B5E-4014-8899-F3D2BFBCFD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3302" y="1670011"/>
            <a:ext cx="2025629" cy="2025629"/>
          </a:xfrm>
          <a:prstGeom prst="rect">
            <a:avLst/>
          </a:prstGeom>
        </p:spPr>
      </p:pic>
      <p:cxnSp>
        <p:nvCxnSpPr>
          <p:cNvPr id="41" name="直線コネクタ 40">
            <a:extLst>
              <a:ext uri="{FF2B5EF4-FFF2-40B4-BE49-F238E27FC236}">
                <a16:creationId xmlns:a16="http://schemas.microsoft.com/office/drawing/2014/main" id="{DAC681EA-32E3-4C8E-A408-6750FFF324B1}"/>
              </a:ext>
            </a:extLst>
          </p:cNvPr>
          <p:cNvCxnSpPr>
            <a:cxnSpLocks/>
          </p:cNvCxnSpPr>
          <p:nvPr/>
        </p:nvCxnSpPr>
        <p:spPr>
          <a:xfrm>
            <a:off x="5160134" y="3876674"/>
            <a:ext cx="1871732" cy="0"/>
          </a:xfrm>
          <a:prstGeom prst="line">
            <a:avLst/>
          </a:prstGeom>
          <a:ln w="57150">
            <a:solidFill>
              <a:schemeClr val="bg1"/>
            </a:solidFill>
          </a:ln>
        </p:spPr>
        <p:style>
          <a:lnRef idx="3">
            <a:schemeClr val="accent4"/>
          </a:lnRef>
          <a:fillRef idx="0">
            <a:schemeClr val="accent4"/>
          </a:fillRef>
          <a:effectRef idx="2">
            <a:schemeClr val="accent4"/>
          </a:effectRef>
          <a:fontRef idx="minor">
            <a:schemeClr val="tx1"/>
          </a:fontRef>
        </p:style>
      </p:cxnSp>
      <p:sp>
        <p:nvSpPr>
          <p:cNvPr id="57" name="テキスト ボックス 56">
            <a:extLst>
              <a:ext uri="{FF2B5EF4-FFF2-40B4-BE49-F238E27FC236}">
                <a16:creationId xmlns:a16="http://schemas.microsoft.com/office/drawing/2014/main" id="{5A7B3C60-DBD0-4B34-8FD5-D27C8EF2D9CB}"/>
              </a:ext>
            </a:extLst>
          </p:cNvPr>
          <p:cNvSpPr txBox="1"/>
          <p:nvPr/>
        </p:nvSpPr>
        <p:spPr>
          <a:xfrm>
            <a:off x="451813" y="4417131"/>
            <a:ext cx="1959596" cy="1200329"/>
          </a:xfrm>
          <a:prstGeom prst="rect">
            <a:avLst/>
          </a:prstGeom>
          <a:noFill/>
        </p:spPr>
        <p:txBody>
          <a:bodyPr wrap="square" rtlCol="0">
            <a:spAutoFit/>
          </a:bodyPr>
          <a:lstStyle/>
          <a:p>
            <a:r>
              <a:rPr kumimoji="1" lang="ja-JP" altLang="en-US" sz="3600" dirty="0">
                <a:solidFill>
                  <a:schemeClr val="bg1"/>
                </a:solidFill>
              </a:rPr>
              <a:t>タスクの</a:t>
            </a:r>
            <a:endParaRPr kumimoji="1" lang="en-US" altLang="ja-JP" sz="3600" dirty="0">
              <a:solidFill>
                <a:schemeClr val="bg1"/>
              </a:solidFill>
            </a:endParaRPr>
          </a:p>
          <a:p>
            <a:r>
              <a:rPr kumimoji="1" lang="ja-JP" altLang="en-US" sz="3600" dirty="0">
                <a:solidFill>
                  <a:schemeClr val="bg1"/>
                </a:solidFill>
              </a:rPr>
              <a:t>明確化</a:t>
            </a:r>
          </a:p>
        </p:txBody>
      </p:sp>
      <p:sp>
        <p:nvSpPr>
          <p:cNvPr id="58" name="テキスト ボックス 57">
            <a:extLst>
              <a:ext uri="{FF2B5EF4-FFF2-40B4-BE49-F238E27FC236}">
                <a16:creationId xmlns:a16="http://schemas.microsoft.com/office/drawing/2014/main" id="{22F151A6-78E3-458F-AF7E-BE1129A5DED4}"/>
              </a:ext>
            </a:extLst>
          </p:cNvPr>
          <p:cNvSpPr txBox="1"/>
          <p:nvPr/>
        </p:nvSpPr>
        <p:spPr>
          <a:xfrm>
            <a:off x="2949751" y="2052532"/>
            <a:ext cx="1959596" cy="1200329"/>
          </a:xfrm>
          <a:prstGeom prst="rect">
            <a:avLst/>
          </a:prstGeom>
          <a:noFill/>
        </p:spPr>
        <p:txBody>
          <a:bodyPr wrap="square" rtlCol="0">
            <a:spAutoFit/>
          </a:bodyPr>
          <a:lstStyle/>
          <a:p>
            <a:r>
              <a:rPr kumimoji="1" lang="ja-JP" altLang="en-US" sz="3600" dirty="0">
                <a:solidFill>
                  <a:schemeClr val="bg1"/>
                </a:solidFill>
              </a:rPr>
              <a:t>時間の</a:t>
            </a:r>
            <a:endParaRPr kumimoji="1" lang="en-US" altLang="ja-JP" sz="3600" dirty="0">
              <a:solidFill>
                <a:schemeClr val="bg1"/>
              </a:solidFill>
            </a:endParaRPr>
          </a:p>
          <a:p>
            <a:r>
              <a:rPr kumimoji="1" lang="ja-JP" altLang="en-US" sz="3600" dirty="0">
                <a:solidFill>
                  <a:schemeClr val="bg1"/>
                </a:solidFill>
              </a:rPr>
              <a:t>　管理</a:t>
            </a:r>
            <a:endParaRPr kumimoji="1" lang="en-US" altLang="ja-JP" sz="3600" dirty="0">
              <a:solidFill>
                <a:schemeClr val="bg1"/>
              </a:solidFill>
            </a:endParaRPr>
          </a:p>
        </p:txBody>
      </p:sp>
      <p:sp>
        <p:nvSpPr>
          <p:cNvPr id="59" name="テキスト ボックス 58">
            <a:extLst>
              <a:ext uri="{FF2B5EF4-FFF2-40B4-BE49-F238E27FC236}">
                <a16:creationId xmlns:a16="http://schemas.microsoft.com/office/drawing/2014/main" id="{5C1E8042-6380-4E7F-9344-C58A71DA1080}"/>
              </a:ext>
            </a:extLst>
          </p:cNvPr>
          <p:cNvSpPr txBox="1"/>
          <p:nvPr/>
        </p:nvSpPr>
        <p:spPr>
          <a:xfrm>
            <a:off x="5116202" y="4417131"/>
            <a:ext cx="1959596" cy="1200329"/>
          </a:xfrm>
          <a:prstGeom prst="rect">
            <a:avLst/>
          </a:prstGeom>
          <a:noFill/>
        </p:spPr>
        <p:txBody>
          <a:bodyPr wrap="square" rtlCol="0">
            <a:spAutoFit/>
          </a:bodyPr>
          <a:lstStyle/>
          <a:p>
            <a:r>
              <a:rPr kumimoji="1" lang="ja-JP" altLang="en-US" sz="3600" dirty="0">
                <a:solidFill>
                  <a:schemeClr val="bg1"/>
                </a:solidFill>
              </a:rPr>
              <a:t>スモールステップ</a:t>
            </a:r>
            <a:endParaRPr kumimoji="1" lang="en-US" altLang="ja-JP" sz="3600" dirty="0">
              <a:solidFill>
                <a:schemeClr val="bg1"/>
              </a:solidFill>
            </a:endParaRPr>
          </a:p>
        </p:txBody>
      </p:sp>
      <p:sp>
        <p:nvSpPr>
          <p:cNvPr id="60" name="テキスト ボックス 59">
            <a:extLst>
              <a:ext uri="{FF2B5EF4-FFF2-40B4-BE49-F238E27FC236}">
                <a16:creationId xmlns:a16="http://schemas.microsoft.com/office/drawing/2014/main" id="{F81B275F-CEAD-42AB-9698-29D82AB191CB}"/>
              </a:ext>
            </a:extLst>
          </p:cNvPr>
          <p:cNvSpPr txBox="1"/>
          <p:nvPr/>
        </p:nvSpPr>
        <p:spPr>
          <a:xfrm>
            <a:off x="10277942" y="4694128"/>
            <a:ext cx="1256351" cy="646331"/>
          </a:xfrm>
          <a:prstGeom prst="rect">
            <a:avLst/>
          </a:prstGeom>
          <a:noFill/>
        </p:spPr>
        <p:txBody>
          <a:bodyPr wrap="square" rtlCol="0">
            <a:spAutoFit/>
          </a:bodyPr>
          <a:lstStyle/>
          <a:p>
            <a:r>
              <a:rPr kumimoji="1" lang="ja-JP" altLang="en-US" sz="3600" dirty="0">
                <a:solidFill>
                  <a:schemeClr val="bg1"/>
                </a:solidFill>
              </a:rPr>
              <a:t>成長</a:t>
            </a:r>
            <a:endParaRPr kumimoji="1" lang="en-US" altLang="ja-JP" sz="3600" dirty="0">
              <a:solidFill>
                <a:schemeClr val="bg1"/>
              </a:solidFill>
            </a:endParaRPr>
          </a:p>
        </p:txBody>
      </p:sp>
      <p:sp>
        <p:nvSpPr>
          <p:cNvPr id="61" name="テキスト ボックス 60">
            <a:extLst>
              <a:ext uri="{FF2B5EF4-FFF2-40B4-BE49-F238E27FC236}">
                <a16:creationId xmlns:a16="http://schemas.microsoft.com/office/drawing/2014/main" id="{CCA62028-021A-4ECF-853C-C0B6BAF31731}"/>
              </a:ext>
            </a:extLst>
          </p:cNvPr>
          <p:cNvSpPr txBox="1"/>
          <p:nvPr/>
        </p:nvSpPr>
        <p:spPr>
          <a:xfrm>
            <a:off x="7499029" y="2023852"/>
            <a:ext cx="2016762" cy="1200329"/>
          </a:xfrm>
          <a:prstGeom prst="rect">
            <a:avLst/>
          </a:prstGeom>
          <a:noFill/>
        </p:spPr>
        <p:txBody>
          <a:bodyPr wrap="square" rtlCol="0">
            <a:spAutoFit/>
          </a:bodyPr>
          <a:lstStyle/>
          <a:p>
            <a:r>
              <a:rPr kumimoji="1" lang="ja-JP" altLang="en-US" sz="3600" dirty="0">
                <a:solidFill>
                  <a:schemeClr val="bg1"/>
                </a:solidFill>
              </a:rPr>
              <a:t>目標までの道のり</a:t>
            </a:r>
            <a:endParaRPr kumimoji="1" lang="en-US" altLang="ja-JP" sz="3600" dirty="0">
              <a:solidFill>
                <a:schemeClr val="bg1"/>
              </a:solidFill>
            </a:endParaRPr>
          </a:p>
        </p:txBody>
      </p:sp>
      <p:pic>
        <p:nvPicPr>
          <p:cNvPr id="76" name="図プレースホルダー 27">
            <a:extLst>
              <a:ext uri="{FF2B5EF4-FFF2-40B4-BE49-F238E27FC236}">
                <a16:creationId xmlns:a16="http://schemas.microsoft.com/office/drawing/2014/main" id="{2F8EBFD7-2240-4761-9B8D-E58311FCEB54}"/>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8647" b="8647"/>
          <a:stretch/>
        </p:blipFill>
        <p:spPr>
          <a:xfrm>
            <a:off x="390294" y="1847966"/>
            <a:ext cx="2021115" cy="1671599"/>
          </a:xfrm>
          <a:prstGeom prst="rect">
            <a:avLst/>
          </a:prstGeom>
        </p:spPr>
      </p:pic>
      <p:pic>
        <p:nvPicPr>
          <p:cNvPr id="78" name="グラフィックス 77" descr="階層 枠線">
            <a:extLst>
              <a:ext uri="{FF2B5EF4-FFF2-40B4-BE49-F238E27FC236}">
                <a16:creationId xmlns:a16="http://schemas.microsoft.com/office/drawing/2014/main" id="{71257169-EBC5-4E4A-B01C-2F63B1707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999" y="1661517"/>
            <a:ext cx="1866867" cy="1866867"/>
          </a:xfrm>
          <a:prstGeom prst="rect">
            <a:avLst/>
          </a:prstGeom>
        </p:spPr>
      </p:pic>
      <p:sp>
        <p:nvSpPr>
          <p:cNvPr id="26" name="テキスト ボックス 25">
            <a:extLst>
              <a:ext uri="{FF2B5EF4-FFF2-40B4-BE49-F238E27FC236}">
                <a16:creationId xmlns:a16="http://schemas.microsoft.com/office/drawing/2014/main" id="{0C2FDAE5-566A-4083-A4DD-B5AC517459A0}"/>
              </a:ext>
            </a:extLst>
          </p:cNvPr>
          <p:cNvSpPr txBox="1"/>
          <p:nvPr/>
        </p:nvSpPr>
        <p:spPr>
          <a:xfrm>
            <a:off x="639727" y="474024"/>
            <a:ext cx="5875326" cy="646331"/>
          </a:xfrm>
          <a:prstGeom prst="rect">
            <a:avLst/>
          </a:prstGeom>
          <a:noFill/>
        </p:spPr>
        <p:txBody>
          <a:bodyPr wrap="square" rtlCol="0">
            <a:spAutoFit/>
          </a:bodyPr>
          <a:lstStyle/>
          <a:p>
            <a:r>
              <a:rPr kumimoji="1" lang="ja-JP" altLang="en-US" sz="3600" dirty="0">
                <a:solidFill>
                  <a:schemeClr val="accent6"/>
                </a:solidFill>
              </a:rPr>
              <a:t>アプリを使うことによって</a:t>
            </a:r>
            <a:r>
              <a:rPr kumimoji="1" lang="en-US" altLang="ja-JP" sz="3600" dirty="0">
                <a:solidFill>
                  <a:schemeClr val="accent6"/>
                </a:solidFill>
              </a:rPr>
              <a:t>…</a:t>
            </a:r>
            <a:endParaRPr kumimoji="1" lang="ja-JP" altLang="en-US" sz="3600" dirty="0">
              <a:solidFill>
                <a:schemeClr val="accent6"/>
              </a:solidFill>
            </a:endParaRPr>
          </a:p>
        </p:txBody>
      </p:sp>
      <p:grpSp>
        <p:nvGrpSpPr>
          <p:cNvPr id="30" name="グループ化 29">
            <a:extLst>
              <a:ext uri="{FF2B5EF4-FFF2-40B4-BE49-F238E27FC236}">
                <a16:creationId xmlns:a16="http://schemas.microsoft.com/office/drawing/2014/main" id="{EFCF08F5-DC1E-40E9-AD7D-B1A50581989B}"/>
              </a:ext>
            </a:extLst>
          </p:cNvPr>
          <p:cNvGrpSpPr/>
          <p:nvPr/>
        </p:nvGrpSpPr>
        <p:grpSpPr>
          <a:xfrm>
            <a:off x="7988300" y="-758581"/>
            <a:ext cx="4545114" cy="2537558"/>
            <a:chOff x="9235006" y="-4475399"/>
            <a:chExt cx="6568939" cy="3683333"/>
          </a:xfrm>
        </p:grpSpPr>
        <p:sp>
          <p:nvSpPr>
            <p:cNvPr id="31" name="正方形/長方形 30">
              <a:extLst>
                <a:ext uri="{FF2B5EF4-FFF2-40B4-BE49-F238E27FC236}">
                  <a16:creationId xmlns:a16="http://schemas.microsoft.com/office/drawing/2014/main" id="{21B5A25F-FBFB-4AE2-9BAF-C2B6BB999559}"/>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グラフィカル ユーザー インターフェイス が含まれている画像&#10;&#10;自動的に生成された説明">
              <a:extLst>
                <a:ext uri="{FF2B5EF4-FFF2-40B4-BE49-F238E27FC236}">
                  <a16:creationId xmlns:a16="http://schemas.microsoft.com/office/drawing/2014/main" id="{777C8C6A-0204-4D5A-AD35-DF4AA083E4D7}"/>
                </a:ext>
              </a:extLst>
            </p:cNvPr>
            <p:cNvPicPr>
              <a:picLocks noChangeAspect="1"/>
            </p:cNvPicPr>
            <p:nvPr/>
          </p:nvPicPr>
          <p:blipFill>
            <a:blip r:embed="rId13"/>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35319778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プレースホルダー 14">
            <a:extLst>
              <a:ext uri="{FF2B5EF4-FFF2-40B4-BE49-F238E27FC236}">
                <a16:creationId xmlns:a16="http://schemas.microsoft.com/office/drawing/2014/main" id="{95339E7E-14EB-4886-A417-E9C84CA1E342}"/>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28" r="28"/>
          <a:stretch>
            <a:fillRect/>
          </a:stretch>
        </p:blipFill>
        <p:spPr>
          <a:xfrm>
            <a:off x="6096000" y="2302505"/>
            <a:ext cx="5372097" cy="3856995"/>
          </a:xfrm>
        </p:spPr>
      </p:pic>
      <p:sp>
        <p:nvSpPr>
          <p:cNvPr id="3" name="スライド番号プレースホルダー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rtlCol="0"/>
          <a:lstStyle/>
          <a:p>
            <a:pPr rtl="0"/>
            <a:fld id="{03DC2DEF-D2FE-4B45-ABA4-9F153FD1C98A}" type="slidenum">
              <a:rPr lang="en-US" altLang="ja-JP" smtClean="0"/>
              <a:t>18</a:t>
            </a:fld>
            <a:endParaRPr lang="ja-JP" altLang="en-US"/>
          </a:p>
        </p:txBody>
      </p:sp>
      <p:sp>
        <p:nvSpPr>
          <p:cNvPr id="2" name="テキスト ボックス 1">
            <a:extLst>
              <a:ext uri="{FF2B5EF4-FFF2-40B4-BE49-F238E27FC236}">
                <a16:creationId xmlns:a16="http://schemas.microsoft.com/office/drawing/2014/main" id="{B2DD00BA-ABF7-4B11-93C8-EBCC2B20A633}"/>
              </a:ext>
            </a:extLst>
          </p:cNvPr>
          <p:cNvSpPr txBox="1"/>
          <p:nvPr/>
        </p:nvSpPr>
        <p:spPr>
          <a:xfrm>
            <a:off x="1866900" y="1286842"/>
            <a:ext cx="5715000" cy="1015663"/>
          </a:xfrm>
          <a:prstGeom prst="rect">
            <a:avLst/>
          </a:prstGeom>
          <a:noFill/>
        </p:spPr>
        <p:txBody>
          <a:bodyPr wrap="square" rtlCol="0">
            <a:spAutoFit/>
          </a:bodyPr>
          <a:lstStyle/>
          <a:p>
            <a:r>
              <a:rPr kumimoji="1" lang="ja-JP" altLang="en-US" sz="6000" dirty="0">
                <a:solidFill>
                  <a:schemeClr val="accent6"/>
                </a:solidFill>
              </a:rPr>
              <a:t>開発を通して</a:t>
            </a:r>
          </a:p>
        </p:txBody>
      </p:sp>
      <p:sp>
        <p:nvSpPr>
          <p:cNvPr id="4" name="テキスト ボックス 3">
            <a:extLst>
              <a:ext uri="{FF2B5EF4-FFF2-40B4-BE49-F238E27FC236}">
                <a16:creationId xmlns:a16="http://schemas.microsoft.com/office/drawing/2014/main" id="{16E62588-C04A-4923-8649-C18159FE14BF}"/>
              </a:ext>
            </a:extLst>
          </p:cNvPr>
          <p:cNvSpPr txBox="1"/>
          <p:nvPr/>
        </p:nvSpPr>
        <p:spPr>
          <a:xfrm>
            <a:off x="571500" y="3230728"/>
            <a:ext cx="5524500" cy="2616101"/>
          </a:xfrm>
          <a:prstGeom prst="rect">
            <a:avLst/>
          </a:prstGeom>
          <a:noFill/>
        </p:spPr>
        <p:txBody>
          <a:bodyPr wrap="square" rtlCol="0">
            <a:spAutoFit/>
          </a:bodyPr>
          <a:lstStyle/>
          <a:p>
            <a:r>
              <a:rPr kumimoji="1" lang="ja-JP" altLang="en-US" sz="4000" dirty="0"/>
              <a:t>自分たちの成長できた点</a:t>
            </a:r>
            <a:endParaRPr kumimoji="1" lang="en-US" altLang="ja-JP" sz="4000" dirty="0"/>
          </a:p>
          <a:p>
            <a:r>
              <a:rPr kumimoji="1" lang="ja-JP" altLang="en-US" sz="4000" dirty="0"/>
              <a:t>苦労した点</a:t>
            </a:r>
            <a:endParaRPr kumimoji="1" lang="en-US" altLang="ja-JP" sz="4000" dirty="0"/>
          </a:p>
          <a:p>
            <a:r>
              <a:rPr kumimoji="1" lang="ja-JP" altLang="en-US" sz="2800" dirty="0"/>
              <a:t>制作するにあたって</a:t>
            </a:r>
            <a:r>
              <a:rPr kumimoji="1" lang="en-US" altLang="ja-JP" sz="2800" dirty="0"/>
              <a:t>…</a:t>
            </a:r>
          </a:p>
          <a:p>
            <a:r>
              <a:rPr kumimoji="1" lang="ja-JP" altLang="en-US" sz="2800" dirty="0"/>
              <a:t>グループ活動するにあたり</a:t>
            </a:r>
            <a:r>
              <a:rPr kumimoji="1" lang="en-US" altLang="ja-JP" sz="2800" dirty="0"/>
              <a:t>…</a:t>
            </a:r>
          </a:p>
          <a:p>
            <a:r>
              <a:rPr kumimoji="1" lang="ja-JP" altLang="en-US" sz="2800" dirty="0"/>
              <a:t>研修を通して</a:t>
            </a:r>
            <a:r>
              <a:rPr kumimoji="1" lang="en-US" altLang="ja-JP" sz="2800" dirty="0"/>
              <a:t>…</a:t>
            </a:r>
            <a:r>
              <a:rPr kumimoji="1" lang="ja-JP" altLang="en-US" sz="2800" dirty="0"/>
              <a:t>　</a:t>
            </a:r>
            <a:r>
              <a:rPr kumimoji="1" lang="en-US" altLang="ja-JP" sz="2400" dirty="0" err="1"/>
              <a:t>etc</a:t>
            </a:r>
            <a:endParaRPr kumimoji="1" lang="ja-JP" altLang="en-US" sz="2800" dirty="0"/>
          </a:p>
        </p:txBody>
      </p:sp>
      <p:grpSp>
        <p:nvGrpSpPr>
          <p:cNvPr id="9" name="グループ化 8">
            <a:extLst>
              <a:ext uri="{FF2B5EF4-FFF2-40B4-BE49-F238E27FC236}">
                <a16:creationId xmlns:a16="http://schemas.microsoft.com/office/drawing/2014/main" id="{C98136EC-830E-414D-A78E-7DA67D620222}"/>
              </a:ext>
            </a:extLst>
          </p:cNvPr>
          <p:cNvGrpSpPr/>
          <p:nvPr/>
        </p:nvGrpSpPr>
        <p:grpSpPr>
          <a:xfrm>
            <a:off x="7988300" y="-758581"/>
            <a:ext cx="4545114" cy="2537558"/>
            <a:chOff x="9235006" y="-4475399"/>
            <a:chExt cx="6568939" cy="3683333"/>
          </a:xfrm>
        </p:grpSpPr>
        <p:sp>
          <p:nvSpPr>
            <p:cNvPr id="10" name="正方形/長方形 9">
              <a:extLst>
                <a:ext uri="{FF2B5EF4-FFF2-40B4-BE49-F238E27FC236}">
                  <a16:creationId xmlns:a16="http://schemas.microsoft.com/office/drawing/2014/main" id="{6508A715-ACE4-446B-95F1-2570214842F5}"/>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descr="グラフィカル ユーザー インターフェイス が含まれている画像&#10;&#10;自動的に生成された説明">
              <a:extLst>
                <a:ext uri="{FF2B5EF4-FFF2-40B4-BE49-F238E27FC236}">
                  <a16:creationId xmlns:a16="http://schemas.microsoft.com/office/drawing/2014/main" id="{B9629443-C209-4E37-89C3-75487D2DAB41}"/>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314967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庭でひざまずく人">
            <a:extLst>
              <a:ext uri="{FF2B5EF4-FFF2-40B4-BE49-F238E27FC236}">
                <a16:creationId xmlns:a16="http://schemas.microsoft.com/office/drawing/2014/main" id="{D45F983D-20A2-4404-A953-614FA1FE7D5C}"/>
              </a:ext>
            </a:extLst>
          </p:cNvPr>
          <p:cNvPicPr>
            <a:picLocks noChangeAspect="1"/>
          </p:cNvPicPr>
          <p:nvPr/>
        </p:nvPicPr>
        <p:blipFill rotWithShape="1">
          <a:blip r:embed="rId2"/>
          <a:srcRect l="50544" r="22874"/>
          <a:stretch/>
        </p:blipFill>
        <p:spPr>
          <a:xfrm>
            <a:off x="9384000" y="0"/>
            <a:ext cx="2808000" cy="7052652"/>
          </a:xfrm>
          <a:prstGeom prst="rect">
            <a:avLst/>
          </a:prstGeom>
        </p:spPr>
      </p:pic>
      <p:sp>
        <p:nvSpPr>
          <p:cNvPr id="4" name="テキスト ボックス 3">
            <a:extLst>
              <a:ext uri="{FF2B5EF4-FFF2-40B4-BE49-F238E27FC236}">
                <a16:creationId xmlns:a16="http://schemas.microsoft.com/office/drawing/2014/main" id="{5D99A31B-93F6-41A0-A56E-1E75875A4D25}"/>
              </a:ext>
            </a:extLst>
          </p:cNvPr>
          <p:cNvSpPr txBox="1"/>
          <p:nvPr/>
        </p:nvSpPr>
        <p:spPr>
          <a:xfrm>
            <a:off x="825500" y="660400"/>
            <a:ext cx="6146800" cy="646331"/>
          </a:xfrm>
          <a:prstGeom prst="rect">
            <a:avLst/>
          </a:prstGeom>
          <a:noFill/>
        </p:spPr>
        <p:txBody>
          <a:bodyPr wrap="square" rtlCol="0">
            <a:spAutoFit/>
          </a:bodyPr>
          <a:lstStyle/>
          <a:p>
            <a:r>
              <a:rPr kumimoji="1" lang="ja-JP" altLang="en-US" sz="3600" dirty="0">
                <a:solidFill>
                  <a:schemeClr val="accent6"/>
                </a:solidFill>
              </a:rPr>
              <a:t>斎藤 知優（グループリーダ）</a:t>
            </a:r>
          </a:p>
        </p:txBody>
      </p:sp>
      <p:grpSp>
        <p:nvGrpSpPr>
          <p:cNvPr id="5" name="グループ化 4">
            <a:extLst>
              <a:ext uri="{FF2B5EF4-FFF2-40B4-BE49-F238E27FC236}">
                <a16:creationId xmlns:a16="http://schemas.microsoft.com/office/drawing/2014/main" id="{A8ED3911-403C-45AE-AD16-38E9749AD49B}"/>
              </a:ext>
            </a:extLst>
          </p:cNvPr>
          <p:cNvGrpSpPr/>
          <p:nvPr/>
        </p:nvGrpSpPr>
        <p:grpSpPr>
          <a:xfrm>
            <a:off x="7988300" y="-758581"/>
            <a:ext cx="4545114" cy="2537558"/>
            <a:chOff x="9235006" y="-4475399"/>
            <a:chExt cx="6568939" cy="3683333"/>
          </a:xfrm>
        </p:grpSpPr>
        <p:sp>
          <p:nvSpPr>
            <p:cNvPr id="6" name="正方形/長方形 5">
              <a:extLst>
                <a:ext uri="{FF2B5EF4-FFF2-40B4-BE49-F238E27FC236}">
                  <a16:creationId xmlns:a16="http://schemas.microsoft.com/office/drawing/2014/main" id="{1C97E70B-F149-4E1F-8351-FFC1F4E338B3}"/>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グラフィカル ユーザー インターフェイス が含まれている画像&#10;&#10;自動的に生成された説明">
              <a:extLst>
                <a:ext uri="{FF2B5EF4-FFF2-40B4-BE49-F238E27FC236}">
                  <a16:creationId xmlns:a16="http://schemas.microsoft.com/office/drawing/2014/main" id="{F3BB5083-367D-49FC-8B46-F262F53B9A39}"/>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
        <p:nvSpPr>
          <p:cNvPr id="8" name="テキスト ボックス 7">
            <a:extLst>
              <a:ext uri="{FF2B5EF4-FFF2-40B4-BE49-F238E27FC236}">
                <a16:creationId xmlns:a16="http://schemas.microsoft.com/office/drawing/2014/main" id="{2C5384B8-8F3E-43B7-B0E7-2F3DE76F09CD}"/>
              </a:ext>
            </a:extLst>
          </p:cNvPr>
          <p:cNvSpPr txBox="1"/>
          <p:nvPr/>
        </p:nvSpPr>
        <p:spPr>
          <a:xfrm>
            <a:off x="529389" y="1923356"/>
            <a:ext cx="7170821" cy="646331"/>
          </a:xfrm>
          <a:prstGeom prst="rect">
            <a:avLst/>
          </a:prstGeom>
          <a:noFill/>
        </p:spPr>
        <p:txBody>
          <a:bodyPr wrap="square" rtlCol="0">
            <a:spAutoFit/>
          </a:bodyPr>
          <a:lstStyle/>
          <a:p>
            <a:r>
              <a:rPr kumimoji="1" lang="ja-JP" altLang="en-US" sz="3600" dirty="0"/>
              <a:t>・エラーに対しての対処</a:t>
            </a:r>
          </a:p>
        </p:txBody>
      </p:sp>
      <p:sp>
        <p:nvSpPr>
          <p:cNvPr id="9" name="テキスト ボックス 8">
            <a:extLst>
              <a:ext uri="{FF2B5EF4-FFF2-40B4-BE49-F238E27FC236}">
                <a16:creationId xmlns:a16="http://schemas.microsoft.com/office/drawing/2014/main" id="{EC4F3CAF-A2A5-421A-9679-0247990B1769}"/>
              </a:ext>
            </a:extLst>
          </p:cNvPr>
          <p:cNvSpPr txBox="1"/>
          <p:nvPr/>
        </p:nvSpPr>
        <p:spPr>
          <a:xfrm>
            <a:off x="825500" y="2665151"/>
            <a:ext cx="7170821" cy="1077218"/>
          </a:xfrm>
          <a:prstGeom prst="rect">
            <a:avLst/>
          </a:prstGeom>
          <a:noFill/>
        </p:spPr>
        <p:txBody>
          <a:bodyPr wrap="square" rtlCol="0">
            <a:spAutoFit/>
          </a:bodyPr>
          <a:lstStyle/>
          <a:p>
            <a:r>
              <a:rPr kumimoji="1" lang="ja-JP" altLang="en-US" sz="3200" dirty="0"/>
              <a:t>繰り返し修正を行ったことから、エラー箇所の推測と修正案の予測ができるように</a:t>
            </a:r>
          </a:p>
        </p:txBody>
      </p:sp>
      <p:sp>
        <p:nvSpPr>
          <p:cNvPr id="10" name="テキスト ボックス 9">
            <a:extLst>
              <a:ext uri="{FF2B5EF4-FFF2-40B4-BE49-F238E27FC236}">
                <a16:creationId xmlns:a16="http://schemas.microsoft.com/office/drawing/2014/main" id="{C0AAB433-9040-40A4-B1D7-A440E70153C2}"/>
              </a:ext>
            </a:extLst>
          </p:cNvPr>
          <p:cNvSpPr txBox="1"/>
          <p:nvPr/>
        </p:nvSpPr>
        <p:spPr>
          <a:xfrm>
            <a:off x="529388" y="4288314"/>
            <a:ext cx="7170821" cy="646331"/>
          </a:xfrm>
          <a:prstGeom prst="rect">
            <a:avLst/>
          </a:prstGeom>
          <a:noFill/>
        </p:spPr>
        <p:txBody>
          <a:bodyPr wrap="square" rtlCol="0">
            <a:spAutoFit/>
          </a:bodyPr>
          <a:lstStyle/>
          <a:p>
            <a:r>
              <a:rPr kumimoji="1" lang="ja-JP" altLang="en-US" sz="3600" dirty="0"/>
              <a:t>・実現への具体的な道筋</a:t>
            </a:r>
          </a:p>
        </p:txBody>
      </p:sp>
      <p:sp>
        <p:nvSpPr>
          <p:cNvPr id="11" name="テキスト ボックス 10">
            <a:extLst>
              <a:ext uri="{FF2B5EF4-FFF2-40B4-BE49-F238E27FC236}">
                <a16:creationId xmlns:a16="http://schemas.microsoft.com/office/drawing/2014/main" id="{C6CDBCC5-D38C-478B-9BEB-97F150C97F52}"/>
              </a:ext>
            </a:extLst>
          </p:cNvPr>
          <p:cNvSpPr txBox="1"/>
          <p:nvPr/>
        </p:nvSpPr>
        <p:spPr>
          <a:xfrm>
            <a:off x="817479" y="4941981"/>
            <a:ext cx="7170821" cy="1077218"/>
          </a:xfrm>
          <a:prstGeom prst="rect">
            <a:avLst/>
          </a:prstGeom>
          <a:noFill/>
        </p:spPr>
        <p:txBody>
          <a:bodyPr wrap="square" rtlCol="0">
            <a:spAutoFit/>
          </a:bodyPr>
          <a:lstStyle/>
          <a:p>
            <a:r>
              <a:rPr kumimoji="1" lang="ja-JP" altLang="en-US" sz="3200" dirty="0"/>
              <a:t>想定と異なることが起きても軌道修正を行い解決のための代替案を考えられる</a:t>
            </a:r>
            <a:endParaRPr kumimoji="1" lang="en-US" altLang="ja-JP" sz="3200" dirty="0"/>
          </a:p>
        </p:txBody>
      </p:sp>
    </p:spTree>
    <p:extLst>
      <p:ext uri="{BB962C8B-B14F-4D97-AF65-F5344CB8AC3E}">
        <p14:creationId xmlns:p14="http://schemas.microsoft.com/office/powerpoint/2010/main" val="214432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E253D32-8B7B-47D0-BB63-402C3DB9B549}"/>
              </a:ext>
            </a:extLst>
          </p:cNvPr>
          <p:cNvSpPr>
            <a:spLocks noGrp="1"/>
          </p:cNvSpPr>
          <p:nvPr>
            <p:ph type="title"/>
          </p:nvPr>
        </p:nvSpPr>
        <p:spPr>
          <a:xfrm>
            <a:off x="6715024" y="1781282"/>
            <a:ext cx="4968976" cy="810818"/>
          </a:xfrm>
        </p:spPr>
        <p:txBody>
          <a:bodyPr rtlCol="0"/>
          <a:lstStyle/>
          <a:p>
            <a:pPr rtl="0"/>
            <a:r>
              <a:rPr lang="en-US" altLang="ja-JP" sz="4400" dirty="0">
                <a:solidFill>
                  <a:schemeClr val="accent6"/>
                </a:solidFill>
              </a:rPr>
              <a:t>【</a:t>
            </a:r>
            <a:r>
              <a:rPr lang="ja-JP" altLang="en-US" sz="4400" b="1" dirty="0">
                <a:solidFill>
                  <a:schemeClr val="accent6"/>
                </a:solidFill>
                <a:latin typeface="Meiryo UI" panose="020B0604030504040204" pitchFamily="50" charset="-128"/>
                <a:ea typeface="Meiryo UI" panose="020B0604030504040204" pitchFamily="50" charset="-128"/>
              </a:rPr>
              <a:t>あなただけの秘書</a:t>
            </a:r>
            <a:r>
              <a:rPr lang="en-US" altLang="ja-JP" sz="4400" dirty="0">
                <a:solidFill>
                  <a:schemeClr val="accent6"/>
                </a:solidFill>
                <a:latin typeface="Meiryo UI" panose="020B0604030504040204" pitchFamily="50" charset="-128"/>
                <a:ea typeface="Meiryo UI" panose="020B0604030504040204" pitchFamily="50" charset="-128"/>
              </a:rPr>
              <a:t>】</a:t>
            </a:r>
            <a:endParaRPr lang="ja-JP" altLang="en-US" sz="4400" dirty="0">
              <a:solidFill>
                <a:schemeClr val="accent6"/>
              </a:solidFill>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rtlCol="0"/>
          <a:lstStyle/>
          <a:p>
            <a:pPr rtl="0"/>
            <a:fld id="{03DC2DEF-D2FE-4B45-ABA4-9F153FD1C98A}" type="slidenum">
              <a:rPr lang="en-US" altLang="ja-JP" smtClean="0"/>
              <a:t>2</a:t>
            </a:fld>
            <a:endParaRPr lang="ja-JP" altLang="en-US" dirty="0"/>
          </a:p>
        </p:txBody>
      </p:sp>
      <p:pic>
        <p:nvPicPr>
          <p:cNvPr id="10" name="図プレースホルダー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l="41" r="41"/>
          <a:stretch>
            <a:fillRect/>
          </a:stretch>
        </p:blipFill>
        <p:spPr/>
      </p:pic>
      <p:sp>
        <p:nvSpPr>
          <p:cNvPr id="2" name="テキスト ボックス 1">
            <a:extLst>
              <a:ext uri="{FF2B5EF4-FFF2-40B4-BE49-F238E27FC236}">
                <a16:creationId xmlns:a16="http://schemas.microsoft.com/office/drawing/2014/main" id="{E69FCBAC-0532-4473-BE58-E11948E48279}"/>
              </a:ext>
            </a:extLst>
          </p:cNvPr>
          <p:cNvSpPr txBox="1"/>
          <p:nvPr/>
        </p:nvSpPr>
        <p:spPr>
          <a:xfrm>
            <a:off x="6891923" y="2927057"/>
            <a:ext cx="4291904" cy="1077218"/>
          </a:xfrm>
          <a:prstGeom prst="rect">
            <a:avLst/>
          </a:prstGeom>
          <a:noFill/>
        </p:spPr>
        <p:txBody>
          <a:bodyPr wrap="square" rtlCol="0">
            <a:spAutoFit/>
          </a:bodyPr>
          <a:lstStyle/>
          <a:p>
            <a:r>
              <a:rPr lang="ja-JP" altLang="en-US" sz="3200" b="0" i="0" dirty="0">
                <a:solidFill>
                  <a:srgbClr val="1D1C1D"/>
                </a:solidFill>
                <a:effectLst/>
                <a:latin typeface="NotoSansJP"/>
              </a:rPr>
              <a:t>日々の業務を一括管理</a:t>
            </a:r>
            <a:endParaRPr kumimoji="1" lang="en-US" altLang="ja-JP" sz="3200" b="0" i="0" dirty="0">
              <a:solidFill>
                <a:srgbClr val="1D1C1D"/>
              </a:solidFill>
              <a:effectLst/>
              <a:latin typeface="NotoSansJP"/>
            </a:endParaRPr>
          </a:p>
          <a:p>
            <a:r>
              <a:rPr lang="ja-JP" altLang="en-US" sz="3200" b="0" i="0" dirty="0">
                <a:solidFill>
                  <a:srgbClr val="1D1C1D"/>
                </a:solidFill>
                <a:effectLst/>
                <a:latin typeface="NotoSansJP"/>
              </a:rPr>
              <a:t>目標達成率</a:t>
            </a:r>
            <a:r>
              <a:rPr lang="en-US" altLang="ja-JP" sz="3200" b="0" i="0" dirty="0">
                <a:solidFill>
                  <a:srgbClr val="1D1C1D"/>
                </a:solidFill>
                <a:effectLst/>
                <a:latin typeface="NotoSansJP"/>
              </a:rPr>
              <a:t>100</a:t>
            </a:r>
            <a:r>
              <a:rPr lang="ja-JP" altLang="en-US" sz="3200" b="0" i="0" dirty="0">
                <a:solidFill>
                  <a:srgbClr val="1D1C1D"/>
                </a:solidFill>
                <a:effectLst/>
                <a:latin typeface="NotoSansJP"/>
              </a:rPr>
              <a:t>％に</a:t>
            </a:r>
            <a:endParaRPr kumimoji="1" lang="en-US" altLang="ja-JP" sz="3200" dirty="0"/>
          </a:p>
        </p:txBody>
      </p:sp>
      <p:sp>
        <p:nvSpPr>
          <p:cNvPr id="8" name="テキスト ボックス 1">
            <a:extLst>
              <a:ext uri="{FF2B5EF4-FFF2-40B4-BE49-F238E27FC236}">
                <a16:creationId xmlns:a16="http://schemas.microsoft.com/office/drawing/2014/main" id="{67820933-C25E-4B50-BA99-F59C02F65901}"/>
              </a:ext>
            </a:extLst>
          </p:cNvPr>
          <p:cNvSpPr txBox="1"/>
          <p:nvPr/>
        </p:nvSpPr>
        <p:spPr>
          <a:xfrm>
            <a:off x="6891923" y="4265900"/>
            <a:ext cx="4645702" cy="120032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3600" dirty="0">
                <a:solidFill>
                  <a:schemeClr val="accent3"/>
                </a:solidFill>
              </a:rPr>
              <a:t>仕事時間を</a:t>
            </a:r>
            <a:endParaRPr lang="en-US" altLang="ja-JP" sz="3600" dirty="0">
              <a:solidFill>
                <a:schemeClr val="accent3"/>
              </a:solidFill>
            </a:endParaRPr>
          </a:p>
          <a:p>
            <a:r>
              <a:rPr lang="ja-JP" altLang="en-US" sz="3600" dirty="0">
                <a:solidFill>
                  <a:schemeClr val="accent3"/>
                </a:solidFill>
              </a:rPr>
              <a:t>　　　　　効率的に</a:t>
            </a:r>
            <a:endParaRPr kumimoji="1" lang="ja-JP" altLang="en-US" sz="3600" dirty="0">
              <a:solidFill>
                <a:schemeClr val="accent3"/>
              </a:solidFill>
            </a:endParaRPr>
          </a:p>
        </p:txBody>
      </p:sp>
      <p:grpSp>
        <p:nvGrpSpPr>
          <p:cNvPr id="13" name="グループ化 12">
            <a:extLst>
              <a:ext uri="{FF2B5EF4-FFF2-40B4-BE49-F238E27FC236}">
                <a16:creationId xmlns:a16="http://schemas.microsoft.com/office/drawing/2014/main" id="{2A2D2EDE-CF76-41FC-B6DD-FAA6DA78E82D}"/>
              </a:ext>
            </a:extLst>
          </p:cNvPr>
          <p:cNvGrpSpPr/>
          <p:nvPr/>
        </p:nvGrpSpPr>
        <p:grpSpPr>
          <a:xfrm>
            <a:off x="7924800" y="-756276"/>
            <a:ext cx="4545114" cy="2537558"/>
            <a:chOff x="9235006" y="-4475399"/>
            <a:chExt cx="6568939" cy="3683333"/>
          </a:xfrm>
        </p:grpSpPr>
        <p:sp>
          <p:nvSpPr>
            <p:cNvPr id="14" name="正方形/長方形 13">
              <a:extLst>
                <a:ext uri="{FF2B5EF4-FFF2-40B4-BE49-F238E27FC236}">
                  <a16:creationId xmlns:a16="http://schemas.microsoft.com/office/drawing/2014/main" id="{E2DBE93E-7403-4165-924B-A5929F488E45}"/>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C927E8DD-02B5-4869-9AB4-DC012B64A482}"/>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3003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0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1500"/>
                                        <p:tgtEl>
                                          <p:spTgt spid="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99A31B-93F6-41A0-A56E-1E75875A4D25}"/>
              </a:ext>
            </a:extLst>
          </p:cNvPr>
          <p:cNvSpPr txBox="1"/>
          <p:nvPr/>
        </p:nvSpPr>
        <p:spPr>
          <a:xfrm>
            <a:off x="825500" y="660400"/>
            <a:ext cx="6997700" cy="646331"/>
          </a:xfrm>
          <a:prstGeom prst="rect">
            <a:avLst/>
          </a:prstGeom>
          <a:noFill/>
        </p:spPr>
        <p:txBody>
          <a:bodyPr wrap="square" rtlCol="0">
            <a:spAutoFit/>
          </a:bodyPr>
          <a:lstStyle/>
          <a:p>
            <a:r>
              <a:rPr kumimoji="1" lang="ja-JP" altLang="en-US" sz="3600" dirty="0">
                <a:solidFill>
                  <a:schemeClr val="accent6"/>
                </a:solidFill>
              </a:rPr>
              <a:t>永田 毅一郎（データベース管理）</a:t>
            </a:r>
          </a:p>
        </p:txBody>
      </p:sp>
      <p:pic>
        <p:nvPicPr>
          <p:cNvPr id="5" name="図 4" descr="キーボードで手入力">
            <a:extLst>
              <a:ext uri="{FF2B5EF4-FFF2-40B4-BE49-F238E27FC236}">
                <a16:creationId xmlns:a16="http://schemas.microsoft.com/office/drawing/2014/main" id="{1B007C58-6326-4B43-A216-8E031A7D2D71}"/>
              </a:ext>
            </a:extLst>
          </p:cNvPr>
          <p:cNvPicPr>
            <a:picLocks noChangeAspect="1"/>
          </p:cNvPicPr>
          <p:nvPr/>
        </p:nvPicPr>
        <p:blipFill rotWithShape="1">
          <a:blip r:embed="rId2"/>
          <a:srcRect l="62593" r="10123"/>
          <a:stretch/>
        </p:blipFill>
        <p:spPr>
          <a:xfrm>
            <a:off x="9385300" y="0"/>
            <a:ext cx="2806700" cy="6858000"/>
          </a:xfrm>
          <a:prstGeom prst="rect">
            <a:avLst/>
          </a:prstGeom>
        </p:spPr>
      </p:pic>
      <p:grpSp>
        <p:nvGrpSpPr>
          <p:cNvPr id="7" name="グループ化 6">
            <a:extLst>
              <a:ext uri="{FF2B5EF4-FFF2-40B4-BE49-F238E27FC236}">
                <a16:creationId xmlns:a16="http://schemas.microsoft.com/office/drawing/2014/main" id="{78E2AB98-08B6-44E7-893B-646354615F2D}"/>
              </a:ext>
            </a:extLst>
          </p:cNvPr>
          <p:cNvGrpSpPr/>
          <p:nvPr/>
        </p:nvGrpSpPr>
        <p:grpSpPr>
          <a:xfrm>
            <a:off x="7988300" y="-758581"/>
            <a:ext cx="4545114" cy="2537558"/>
            <a:chOff x="9235006" y="-4475399"/>
            <a:chExt cx="6568939" cy="3683333"/>
          </a:xfrm>
        </p:grpSpPr>
        <p:sp>
          <p:nvSpPr>
            <p:cNvPr id="8" name="正方形/長方形 7">
              <a:extLst>
                <a:ext uri="{FF2B5EF4-FFF2-40B4-BE49-F238E27FC236}">
                  <a16:creationId xmlns:a16="http://schemas.microsoft.com/office/drawing/2014/main" id="{C0EE337B-E6D5-40C0-BC86-98BA20A6E661}"/>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AFB6B168-BB68-4B81-9C9A-F1A706B521CC}"/>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
        <p:nvSpPr>
          <p:cNvPr id="11" name="テキスト ボックス 10">
            <a:extLst>
              <a:ext uri="{FF2B5EF4-FFF2-40B4-BE49-F238E27FC236}">
                <a16:creationId xmlns:a16="http://schemas.microsoft.com/office/drawing/2014/main" id="{59FE1BA6-9B72-448A-94CF-6D24BB980309}"/>
              </a:ext>
            </a:extLst>
          </p:cNvPr>
          <p:cNvSpPr txBox="1"/>
          <p:nvPr/>
        </p:nvSpPr>
        <p:spPr>
          <a:xfrm>
            <a:off x="529390" y="2222593"/>
            <a:ext cx="7170821" cy="646331"/>
          </a:xfrm>
          <a:prstGeom prst="rect">
            <a:avLst/>
          </a:prstGeom>
          <a:noFill/>
        </p:spPr>
        <p:txBody>
          <a:bodyPr wrap="square" rtlCol="0">
            <a:spAutoFit/>
          </a:bodyPr>
          <a:lstStyle/>
          <a:p>
            <a:r>
              <a:rPr kumimoji="1" lang="ja-JP" altLang="en-US" sz="3200" dirty="0"/>
              <a:t>・</a:t>
            </a:r>
            <a:r>
              <a:rPr kumimoji="1" lang="en-US" altLang="ja-JP" sz="3600" dirty="0"/>
              <a:t>DAO</a:t>
            </a:r>
            <a:r>
              <a:rPr kumimoji="1" lang="ja-JP" altLang="en-US" sz="3600" dirty="0"/>
              <a:t>からデータを取得する</a:t>
            </a:r>
            <a:endParaRPr kumimoji="1" lang="ja-JP" altLang="en-US" sz="3200" dirty="0"/>
          </a:p>
        </p:txBody>
      </p:sp>
      <p:sp>
        <p:nvSpPr>
          <p:cNvPr id="12" name="テキスト ボックス 11">
            <a:extLst>
              <a:ext uri="{FF2B5EF4-FFF2-40B4-BE49-F238E27FC236}">
                <a16:creationId xmlns:a16="http://schemas.microsoft.com/office/drawing/2014/main" id="{D2B27CF4-5F01-483C-B810-DB2B278EFD38}"/>
              </a:ext>
            </a:extLst>
          </p:cNvPr>
          <p:cNvSpPr txBox="1"/>
          <p:nvPr/>
        </p:nvSpPr>
        <p:spPr>
          <a:xfrm>
            <a:off x="825500" y="2947444"/>
            <a:ext cx="7170821" cy="1077218"/>
          </a:xfrm>
          <a:prstGeom prst="rect">
            <a:avLst/>
          </a:prstGeom>
          <a:noFill/>
        </p:spPr>
        <p:txBody>
          <a:bodyPr wrap="square" rtlCol="0">
            <a:spAutoFit/>
          </a:bodyPr>
          <a:lstStyle/>
          <a:p>
            <a:r>
              <a:rPr kumimoji="1" lang="ja-JP" altLang="en-US" sz="3200" dirty="0"/>
              <a:t>複数の短期目標それぞれに複数の</a:t>
            </a:r>
            <a:r>
              <a:rPr kumimoji="1" lang="en-US" altLang="ja-JP" sz="3200" dirty="0"/>
              <a:t>ToDo</a:t>
            </a:r>
            <a:r>
              <a:rPr kumimoji="1" lang="ja-JP" altLang="en-US" sz="3200" dirty="0"/>
              <a:t>があることに苦労</a:t>
            </a:r>
          </a:p>
        </p:txBody>
      </p:sp>
      <p:sp>
        <p:nvSpPr>
          <p:cNvPr id="13" name="テキスト ボックス 12">
            <a:extLst>
              <a:ext uri="{FF2B5EF4-FFF2-40B4-BE49-F238E27FC236}">
                <a16:creationId xmlns:a16="http://schemas.microsoft.com/office/drawing/2014/main" id="{67C5BA28-8B10-4E16-960F-2720B398E596}"/>
              </a:ext>
            </a:extLst>
          </p:cNvPr>
          <p:cNvSpPr txBox="1"/>
          <p:nvPr/>
        </p:nvSpPr>
        <p:spPr>
          <a:xfrm>
            <a:off x="825500" y="4448081"/>
            <a:ext cx="7170821" cy="1077218"/>
          </a:xfrm>
          <a:prstGeom prst="rect">
            <a:avLst/>
          </a:prstGeom>
          <a:noFill/>
        </p:spPr>
        <p:txBody>
          <a:bodyPr wrap="square" rtlCol="0">
            <a:spAutoFit/>
          </a:bodyPr>
          <a:lstStyle/>
          <a:p>
            <a:r>
              <a:rPr kumimoji="1" lang="ja-JP" altLang="en-US" sz="3200" dirty="0"/>
              <a:t>→</a:t>
            </a:r>
            <a:r>
              <a:rPr kumimoji="1" lang="en-US" altLang="ja-JP" sz="3200" dirty="0"/>
              <a:t>List</a:t>
            </a:r>
            <a:r>
              <a:rPr kumimoji="1" lang="ja-JP" altLang="en-US" sz="3200" dirty="0"/>
              <a:t>と</a:t>
            </a:r>
            <a:r>
              <a:rPr kumimoji="1" lang="en-US" altLang="ja-JP" sz="3200" dirty="0"/>
              <a:t>Object</a:t>
            </a:r>
            <a:r>
              <a:rPr kumimoji="1" lang="ja-JP" altLang="en-US" sz="3200" dirty="0"/>
              <a:t>を駆使し実現させ、</a:t>
            </a:r>
            <a:endParaRPr kumimoji="1" lang="en-US" altLang="ja-JP" sz="3200" dirty="0"/>
          </a:p>
          <a:p>
            <a:r>
              <a:rPr kumimoji="1" lang="ja-JP" altLang="en-US" sz="3200" dirty="0"/>
              <a:t>」</a:t>
            </a:r>
            <a:r>
              <a:rPr kumimoji="1" lang="en-US" altLang="ja-JP" sz="3200" dirty="0"/>
              <a:t>ava</a:t>
            </a:r>
            <a:r>
              <a:rPr kumimoji="1" lang="ja-JP" altLang="en-US" sz="3200" dirty="0"/>
              <a:t>の</a:t>
            </a:r>
            <a:r>
              <a:rPr kumimoji="1" lang="en-US" altLang="ja-JP" sz="3200" dirty="0"/>
              <a:t>Object</a:t>
            </a:r>
            <a:r>
              <a:rPr kumimoji="1" lang="ja-JP" altLang="en-US" sz="3200" dirty="0"/>
              <a:t>を理解することができた</a:t>
            </a:r>
          </a:p>
        </p:txBody>
      </p:sp>
    </p:spTree>
    <p:extLst>
      <p:ext uri="{BB962C8B-B14F-4D97-AF65-F5344CB8AC3E}">
        <p14:creationId xmlns:p14="http://schemas.microsoft.com/office/powerpoint/2010/main" val="1047670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99A31B-93F6-41A0-A56E-1E75875A4D25}"/>
              </a:ext>
            </a:extLst>
          </p:cNvPr>
          <p:cNvSpPr txBox="1"/>
          <p:nvPr/>
        </p:nvSpPr>
        <p:spPr>
          <a:xfrm>
            <a:off x="825500" y="660400"/>
            <a:ext cx="6146800" cy="646331"/>
          </a:xfrm>
          <a:prstGeom prst="rect">
            <a:avLst/>
          </a:prstGeom>
          <a:noFill/>
        </p:spPr>
        <p:txBody>
          <a:bodyPr wrap="square" rtlCol="0">
            <a:spAutoFit/>
          </a:bodyPr>
          <a:lstStyle/>
          <a:p>
            <a:r>
              <a:rPr kumimoji="1" lang="ja-JP" altLang="en-US" sz="3600" dirty="0">
                <a:solidFill>
                  <a:schemeClr val="accent6"/>
                </a:solidFill>
              </a:rPr>
              <a:t>鈴木 倫之助（品質管理）</a:t>
            </a:r>
          </a:p>
        </p:txBody>
      </p:sp>
      <p:pic>
        <p:nvPicPr>
          <p:cNvPr id="6" name="図 5" descr="企業のプレゼンテーションの場面、後ろから人物々の頭と手を挙げているところが見え、背景にはホワイトボードと話し手がぼやけて写っている">
            <a:extLst>
              <a:ext uri="{FF2B5EF4-FFF2-40B4-BE49-F238E27FC236}">
                <a16:creationId xmlns:a16="http://schemas.microsoft.com/office/drawing/2014/main" id="{9CB3C22C-5D68-4F84-83E7-B6D07DBF7D17}"/>
              </a:ext>
            </a:extLst>
          </p:cNvPr>
          <p:cNvPicPr>
            <a:picLocks noChangeAspect="1"/>
          </p:cNvPicPr>
          <p:nvPr/>
        </p:nvPicPr>
        <p:blipFill rotWithShape="1">
          <a:blip r:embed="rId3"/>
          <a:srcRect l="31924" t="-1" r="40836" b="-2340"/>
          <a:stretch/>
        </p:blipFill>
        <p:spPr>
          <a:xfrm>
            <a:off x="9385300" y="0"/>
            <a:ext cx="2806700" cy="7018300"/>
          </a:xfrm>
          <a:prstGeom prst="rect">
            <a:avLst/>
          </a:prstGeom>
        </p:spPr>
      </p:pic>
      <p:grpSp>
        <p:nvGrpSpPr>
          <p:cNvPr id="7" name="グループ化 6">
            <a:extLst>
              <a:ext uri="{FF2B5EF4-FFF2-40B4-BE49-F238E27FC236}">
                <a16:creationId xmlns:a16="http://schemas.microsoft.com/office/drawing/2014/main" id="{48B01C33-A608-447A-B0F9-76DAA005355E}"/>
              </a:ext>
            </a:extLst>
          </p:cNvPr>
          <p:cNvGrpSpPr/>
          <p:nvPr/>
        </p:nvGrpSpPr>
        <p:grpSpPr>
          <a:xfrm>
            <a:off x="7988300" y="-758581"/>
            <a:ext cx="4545114" cy="2537558"/>
            <a:chOff x="9235006" y="-4475399"/>
            <a:chExt cx="6568939" cy="3683333"/>
          </a:xfrm>
        </p:grpSpPr>
        <p:sp>
          <p:nvSpPr>
            <p:cNvPr id="8" name="正方形/長方形 7">
              <a:extLst>
                <a:ext uri="{FF2B5EF4-FFF2-40B4-BE49-F238E27FC236}">
                  <a16:creationId xmlns:a16="http://schemas.microsoft.com/office/drawing/2014/main" id="{51273982-6BBC-4F10-8959-37751594FE50}"/>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E01D8828-56C6-4842-864E-46A66B4E7F5F}"/>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
        <p:nvSpPr>
          <p:cNvPr id="11" name="テキスト ボックス 10">
            <a:extLst>
              <a:ext uri="{FF2B5EF4-FFF2-40B4-BE49-F238E27FC236}">
                <a16:creationId xmlns:a16="http://schemas.microsoft.com/office/drawing/2014/main" id="{49B838EA-2462-4EEC-A9C8-3D1AF9E48D24}"/>
              </a:ext>
            </a:extLst>
          </p:cNvPr>
          <p:cNvSpPr txBox="1"/>
          <p:nvPr/>
        </p:nvSpPr>
        <p:spPr>
          <a:xfrm>
            <a:off x="529390" y="2222593"/>
            <a:ext cx="7573210" cy="646331"/>
          </a:xfrm>
          <a:prstGeom prst="rect">
            <a:avLst/>
          </a:prstGeom>
          <a:noFill/>
        </p:spPr>
        <p:txBody>
          <a:bodyPr wrap="square" rtlCol="0">
            <a:spAutoFit/>
          </a:bodyPr>
          <a:lstStyle/>
          <a:p>
            <a:r>
              <a:rPr kumimoji="1" lang="ja-JP" altLang="en-US" sz="3600" dirty="0"/>
              <a:t>・未経験で技術面の機能追及に苦労</a:t>
            </a:r>
          </a:p>
        </p:txBody>
      </p:sp>
      <p:sp>
        <p:nvSpPr>
          <p:cNvPr id="12" name="テキスト ボックス 11">
            <a:extLst>
              <a:ext uri="{FF2B5EF4-FFF2-40B4-BE49-F238E27FC236}">
                <a16:creationId xmlns:a16="http://schemas.microsoft.com/office/drawing/2014/main" id="{664F0916-58B1-49B1-8DE7-CFC9C9B33228}"/>
              </a:ext>
            </a:extLst>
          </p:cNvPr>
          <p:cNvSpPr txBox="1"/>
          <p:nvPr/>
        </p:nvSpPr>
        <p:spPr>
          <a:xfrm>
            <a:off x="529390" y="3016518"/>
            <a:ext cx="8106610" cy="1200329"/>
          </a:xfrm>
          <a:prstGeom prst="rect">
            <a:avLst/>
          </a:prstGeom>
          <a:noFill/>
        </p:spPr>
        <p:txBody>
          <a:bodyPr wrap="square" rtlCol="0">
            <a:spAutoFit/>
          </a:bodyPr>
          <a:lstStyle/>
          <a:p>
            <a:r>
              <a:rPr kumimoji="1" lang="ja-JP" altLang="en-US" sz="3600" dirty="0"/>
              <a:t>・自分の中のこだわりを追求し通すことや</a:t>
            </a:r>
            <a:endParaRPr kumimoji="1" lang="en-US" altLang="ja-JP" sz="3600" dirty="0"/>
          </a:p>
          <a:p>
            <a:r>
              <a:rPr kumimoji="1" lang="ja-JP" altLang="en-US" sz="3600" dirty="0"/>
              <a:t>　作業の期限を考えの制作</a:t>
            </a:r>
          </a:p>
        </p:txBody>
      </p:sp>
      <p:sp>
        <p:nvSpPr>
          <p:cNvPr id="13" name="テキスト ボックス 12">
            <a:extLst>
              <a:ext uri="{FF2B5EF4-FFF2-40B4-BE49-F238E27FC236}">
                <a16:creationId xmlns:a16="http://schemas.microsoft.com/office/drawing/2014/main" id="{734B71B0-0A11-4917-A54A-851D426642C1}"/>
              </a:ext>
            </a:extLst>
          </p:cNvPr>
          <p:cNvSpPr txBox="1"/>
          <p:nvPr/>
        </p:nvSpPr>
        <p:spPr>
          <a:xfrm>
            <a:off x="529390" y="4364442"/>
            <a:ext cx="7170821" cy="646331"/>
          </a:xfrm>
          <a:prstGeom prst="rect">
            <a:avLst/>
          </a:prstGeom>
          <a:noFill/>
        </p:spPr>
        <p:txBody>
          <a:bodyPr wrap="square" rtlCol="0">
            <a:spAutoFit/>
          </a:bodyPr>
          <a:lstStyle/>
          <a:p>
            <a:r>
              <a:rPr kumimoji="1" lang="ja-JP" altLang="en-US" sz="3600" dirty="0"/>
              <a:t>・品質管理担当になり</a:t>
            </a:r>
          </a:p>
        </p:txBody>
      </p:sp>
      <p:sp>
        <p:nvSpPr>
          <p:cNvPr id="14" name="テキスト ボックス 13">
            <a:extLst>
              <a:ext uri="{FF2B5EF4-FFF2-40B4-BE49-F238E27FC236}">
                <a16:creationId xmlns:a16="http://schemas.microsoft.com/office/drawing/2014/main" id="{2A7E21BA-69ED-4EC0-8434-8FDADD9ACF90}"/>
              </a:ext>
            </a:extLst>
          </p:cNvPr>
          <p:cNvSpPr txBox="1"/>
          <p:nvPr/>
        </p:nvSpPr>
        <p:spPr>
          <a:xfrm>
            <a:off x="1128208" y="4949217"/>
            <a:ext cx="7854703" cy="1077218"/>
          </a:xfrm>
          <a:prstGeom prst="rect">
            <a:avLst/>
          </a:prstGeom>
          <a:noFill/>
        </p:spPr>
        <p:txBody>
          <a:bodyPr wrap="square" rtlCol="0">
            <a:spAutoFit/>
          </a:bodyPr>
          <a:lstStyle/>
          <a:p>
            <a:r>
              <a:rPr kumimoji="1" lang="ja-JP" altLang="en-US" sz="3200" dirty="0"/>
              <a:t>ユーザーの</a:t>
            </a:r>
            <a:r>
              <a:rPr kumimoji="1" lang="en-US" altLang="ja-JP" sz="3200" dirty="0"/>
              <a:t>ID</a:t>
            </a:r>
            <a:r>
              <a:rPr kumimoji="1" lang="ja-JP" altLang="en-US" sz="3200" dirty="0"/>
              <a:t>設定を自動的に設定されるようにし、セキュリティ面も考えることができた</a:t>
            </a:r>
          </a:p>
        </p:txBody>
      </p:sp>
    </p:spTree>
    <p:extLst>
      <p:ext uri="{BB962C8B-B14F-4D97-AF65-F5344CB8AC3E}">
        <p14:creationId xmlns:p14="http://schemas.microsoft.com/office/powerpoint/2010/main" val="688183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99A31B-93F6-41A0-A56E-1E75875A4D25}"/>
              </a:ext>
            </a:extLst>
          </p:cNvPr>
          <p:cNvSpPr txBox="1"/>
          <p:nvPr/>
        </p:nvSpPr>
        <p:spPr>
          <a:xfrm>
            <a:off x="825500" y="660400"/>
            <a:ext cx="6146800" cy="646331"/>
          </a:xfrm>
          <a:prstGeom prst="rect">
            <a:avLst/>
          </a:prstGeom>
          <a:noFill/>
        </p:spPr>
        <p:txBody>
          <a:bodyPr wrap="square" rtlCol="0">
            <a:spAutoFit/>
          </a:bodyPr>
          <a:lstStyle/>
          <a:p>
            <a:r>
              <a:rPr kumimoji="1" lang="ja-JP" altLang="en-US" sz="3600" dirty="0">
                <a:solidFill>
                  <a:schemeClr val="accent6"/>
                </a:solidFill>
              </a:rPr>
              <a:t>篠崎 開聖（構成管理）</a:t>
            </a:r>
          </a:p>
        </p:txBody>
      </p:sp>
      <p:pic>
        <p:nvPicPr>
          <p:cNvPr id="5" name="図 4" descr="レンガ造りの建物の近くの芝生に座っているジーンズの人物々、ラップトップで作業している前景の人物、後ろのグループの他の 3 人">
            <a:extLst>
              <a:ext uri="{FF2B5EF4-FFF2-40B4-BE49-F238E27FC236}">
                <a16:creationId xmlns:a16="http://schemas.microsoft.com/office/drawing/2014/main" id="{A6BFC543-25C5-495C-B6A8-72DD4B7A7B3F}"/>
              </a:ext>
            </a:extLst>
          </p:cNvPr>
          <p:cNvPicPr>
            <a:picLocks noChangeAspect="1"/>
          </p:cNvPicPr>
          <p:nvPr/>
        </p:nvPicPr>
        <p:blipFill rotWithShape="1">
          <a:blip r:embed="rId2"/>
          <a:srcRect l="11463" t="222" r="60993" b="-371"/>
          <a:stretch/>
        </p:blipFill>
        <p:spPr>
          <a:xfrm>
            <a:off x="9359900" y="-10130"/>
            <a:ext cx="2832100" cy="6868130"/>
          </a:xfrm>
          <a:prstGeom prst="rect">
            <a:avLst/>
          </a:prstGeom>
        </p:spPr>
      </p:pic>
      <p:grpSp>
        <p:nvGrpSpPr>
          <p:cNvPr id="7" name="グループ化 6">
            <a:extLst>
              <a:ext uri="{FF2B5EF4-FFF2-40B4-BE49-F238E27FC236}">
                <a16:creationId xmlns:a16="http://schemas.microsoft.com/office/drawing/2014/main" id="{37F16A7B-3D5B-40E7-A01F-B8845FA8DE85}"/>
              </a:ext>
            </a:extLst>
          </p:cNvPr>
          <p:cNvGrpSpPr/>
          <p:nvPr/>
        </p:nvGrpSpPr>
        <p:grpSpPr>
          <a:xfrm>
            <a:off x="7988300" y="-758581"/>
            <a:ext cx="4545114" cy="2537558"/>
            <a:chOff x="9235006" y="-4475399"/>
            <a:chExt cx="6568939" cy="3683333"/>
          </a:xfrm>
        </p:grpSpPr>
        <p:sp>
          <p:nvSpPr>
            <p:cNvPr id="8" name="正方形/長方形 7">
              <a:extLst>
                <a:ext uri="{FF2B5EF4-FFF2-40B4-BE49-F238E27FC236}">
                  <a16:creationId xmlns:a16="http://schemas.microsoft.com/office/drawing/2014/main" id="{2EEC22A9-FB29-44F5-9AB9-87D1ECD1E977}"/>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43C6B49A-1D95-4F25-996B-540F7CF43DD1}"/>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
        <p:nvSpPr>
          <p:cNvPr id="12" name="テキスト ボックス 11">
            <a:extLst>
              <a:ext uri="{FF2B5EF4-FFF2-40B4-BE49-F238E27FC236}">
                <a16:creationId xmlns:a16="http://schemas.microsoft.com/office/drawing/2014/main" id="{0A0DC8EA-6D11-4A67-A729-9CA2C9CA88CD}"/>
              </a:ext>
            </a:extLst>
          </p:cNvPr>
          <p:cNvSpPr txBox="1"/>
          <p:nvPr/>
        </p:nvSpPr>
        <p:spPr>
          <a:xfrm>
            <a:off x="478591" y="1836725"/>
            <a:ext cx="6747710" cy="1200329"/>
          </a:xfrm>
          <a:prstGeom prst="rect">
            <a:avLst/>
          </a:prstGeom>
          <a:noFill/>
        </p:spPr>
        <p:txBody>
          <a:bodyPr wrap="square" rtlCol="0">
            <a:spAutoFit/>
          </a:bodyPr>
          <a:lstStyle/>
          <a:p>
            <a:r>
              <a:rPr kumimoji="1" lang="ja-JP" altLang="en-US" sz="3600" dirty="0"/>
              <a:t>・ユーザーによって変わる必要な入力フォームの量</a:t>
            </a:r>
          </a:p>
        </p:txBody>
      </p:sp>
      <p:sp>
        <p:nvSpPr>
          <p:cNvPr id="13" name="テキスト ボックス 12">
            <a:extLst>
              <a:ext uri="{FF2B5EF4-FFF2-40B4-BE49-F238E27FC236}">
                <a16:creationId xmlns:a16="http://schemas.microsoft.com/office/drawing/2014/main" id="{7DE75B17-2907-4CCB-B9C4-1170C2945146}"/>
              </a:ext>
            </a:extLst>
          </p:cNvPr>
          <p:cNvSpPr txBox="1"/>
          <p:nvPr/>
        </p:nvSpPr>
        <p:spPr>
          <a:xfrm>
            <a:off x="817479" y="3032649"/>
            <a:ext cx="7424821" cy="1077218"/>
          </a:xfrm>
          <a:prstGeom prst="rect">
            <a:avLst/>
          </a:prstGeom>
          <a:noFill/>
        </p:spPr>
        <p:txBody>
          <a:bodyPr wrap="square" rtlCol="0">
            <a:spAutoFit/>
          </a:bodyPr>
          <a:lstStyle/>
          <a:p>
            <a:r>
              <a:rPr kumimoji="1" lang="ja-JP" altLang="en-US" sz="3200" dirty="0"/>
              <a:t>テキストボックスの機能を活用し、応用してプログラムを組み込むことに苦労</a:t>
            </a:r>
          </a:p>
        </p:txBody>
      </p:sp>
      <p:sp>
        <p:nvSpPr>
          <p:cNvPr id="14" name="テキスト ボックス 13">
            <a:extLst>
              <a:ext uri="{FF2B5EF4-FFF2-40B4-BE49-F238E27FC236}">
                <a16:creationId xmlns:a16="http://schemas.microsoft.com/office/drawing/2014/main" id="{0458B40E-6623-4ED9-B191-A114ACCDA8D8}"/>
              </a:ext>
            </a:extLst>
          </p:cNvPr>
          <p:cNvSpPr txBox="1"/>
          <p:nvPr/>
        </p:nvSpPr>
        <p:spPr>
          <a:xfrm>
            <a:off x="478589" y="4436178"/>
            <a:ext cx="7509711" cy="1200329"/>
          </a:xfrm>
          <a:prstGeom prst="rect">
            <a:avLst/>
          </a:prstGeom>
          <a:noFill/>
        </p:spPr>
        <p:txBody>
          <a:bodyPr wrap="square" rtlCol="0">
            <a:spAutoFit/>
          </a:bodyPr>
          <a:lstStyle/>
          <a:p>
            <a:r>
              <a:rPr kumimoji="1" lang="ja-JP" altLang="en-US" sz="3600" dirty="0"/>
              <a:t>・思い通りにいかず、自分の能力値を知ることができた</a:t>
            </a:r>
          </a:p>
        </p:txBody>
      </p:sp>
    </p:spTree>
    <p:extLst>
      <p:ext uri="{BB962C8B-B14F-4D97-AF65-F5344CB8AC3E}">
        <p14:creationId xmlns:p14="http://schemas.microsoft.com/office/powerpoint/2010/main" val="1607847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D99A31B-93F6-41A0-A56E-1E75875A4D25}"/>
              </a:ext>
            </a:extLst>
          </p:cNvPr>
          <p:cNvSpPr txBox="1"/>
          <p:nvPr/>
        </p:nvSpPr>
        <p:spPr>
          <a:xfrm>
            <a:off x="825500" y="660400"/>
            <a:ext cx="6146800" cy="646331"/>
          </a:xfrm>
          <a:prstGeom prst="rect">
            <a:avLst/>
          </a:prstGeom>
          <a:noFill/>
        </p:spPr>
        <p:txBody>
          <a:bodyPr wrap="square" rtlCol="0">
            <a:spAutoFit/>
          </a:bodyPr>
          <a:lstStyle/>
          <a:p>
            <a:r>
              <a:rPr kumimoji="1" lang="ja-JP" altLang="en-US" sz="3600" dirty="0">
                <a:solidFill>
                  <a:schemeClr val="accent6"/>
                </a:solidFill>
              </a:rPr>
              <a:t>勝又 晴稀（発表担当）</a:t>
            </a:r>
          </a:p>
        </p:txBody>
      </p:sp>
      <p:pic>
        <p:nvPicPr>
          <p:cNvPr id="6" name="図 5" descr="教室でノート PC を使う学生たち">
            <a:extLst>
              <a:ext uri="{FF2B5EF4-FFF2-40B4-BE49-F238E27FC236}">
                <a16:creationId xmlns:a16="http://schemas.microsoft.com/office/drawing/2014/main" id="{689C097F-49CC-47B6-ACB2-27842F9C3D72}"/>
              </a:ext>
            </a:extLst>
          </p:cNvPr>
          <p:cNvPicPr>
            <a:picLocks noChangeAspect="1"/>
          </p:cNvPicPr>
          <p:nvPr/>
        </p:nvPicPr>
        <p:blipFill rotWithShape="1">
          <a:blip r:embed="rId2"/>
          <a:srcRect l="40966" t="185" r="31750" b="-2407"/>
          <a:stretch/>
        </p:blipFill>
        <p:spPr>
          <a:xfrm>
            <a:off x="9385300" y="0"/>
            <a:ext cx="2806700" cy="7010400"/>
          </a:xfrm>
          <a:prstGeom prst="rect">
            <a:avLst/>
          </a:prstGeom>
        </p:spPr>
      </p:pic>
      <p:grpSp>
        <p:nvGrpSpPr>
          <p:cNvPr id="7" name="グループ化 6">
            <a:extLst>
              <a:ext uri="{FF2B5EF4-FFF2-40B4-BE49-F238E27FC236}">
                <a16:creationId xmlns:a16="http://schemas.microsoft.com/office/drawing/2014/main" id="{4136C53F-3A04-408D-8B51-1F8433C7A1FC}"/>
              </a:ext>
            </a:extLst>
          </p:cNvPr>
          <p:cNvGrpSpPr/>
          <p:nvPr/>
        </p:nvGrpSpPr>
        <p:grpSpPr>
          <a:xfrm>
            <a:off x="7988300" y="-758581"/>
            <a:ext cx="4545114" cy="2537558"/>
            <a:chOff x="9235006" y="-4475399"/>
            <a:chExt cx="6568939" cy="3683333"/>
          </a:xfrm>
        </p:grpSpPr>
        <p:sp>
          <p:nvSpPr>
            <p:cNvPr id="8" name="正方形/長方形 7">
              <a:extLst>
                <a:ext uri="{FF2B5EF4-FFF2-40B4-BE49-F238E27FC236}">
                  <a16:creationId xmlns:a16="http://schemas.microsoft.com/office/drawing/2014/main" id="{E915CEBF-8F3B-4A25-AF77-1C16F1BC9F8A}"/>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グラフィカル ユーザー インターフェイス が含まれている画像&#10;&#10;自動的に生成された説明">
              <a:extLst>
                <a:ext uri="{FF2B5EF4-FFF2-40B4-BE49-F238E27FC236}">
                  <a16:creationId xmlns:a16="http://schemas.microsoft.com/office/drawing/2014/main" id="{4748AF66-A836-4A00-93B0-8350007E3774}"/>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
        <p:nvSpPr>
          <p:cNvPr id="10" name="テキスト ボックス 9">
            <a:extLst>
              <a:ext uri="{FF2B5EF4-FFF2-40B4-BE49-F238E27FC236}">
                <a16:creationId xmlns:a16="http://schemas.microsoft.com/office/drawing/2014/main" id="{A8B07875-1D6B-428F-A9D9-9BE59A1D6D47}"/>
              </a:ext>
            </a:extLst>
          </p:cNvPr>
          <p:cNvSpPr txBox="1"/>
          <p:nvPr/>
        </p:nvSpPr>
        <p:spPr>
          <a:xfrm>
            <a:off x="478590" y="1836725"/>
            <a:ext cx="7170821" cy="646331"/>
          </a:xfrm>
          <a:prstGeom prst="rect">
            <a:avLst/>
          </a:prstGeom>
          <a:noFill/>
        </p:spPr>
        <p:txBody>
          <a:bodyPr wrap="square" rtlCol="0">
            <a:spAutoFit/>
          </a:bodyPr>
          <a:lstStyle/>
          <a:p>
            <a:r>
              <a:rPr kumimoji="1" lang="ja-JP" altLang="en-US" sz="3600" dirty="0"/>
              <a:t>・自分にできることがあるのか不安</a:t>
            </a:r>
          </a:p>
        </p:txBody>
      </p:sp>
      <p:sp>
        <p:nvSpPr>
          <p:cNvPr id="11" name="テキスト ボックス 10">
            <a:extLst>
              <a:ext uri="{FF2B5EF4-FFF2-40B4-BE49-F238E27FC236}">
                <a16:creationId xmlns:a16="http://schemas.microsoft.com/office/drawing/2014/main" id="{2E2C209F-F5C6-4571-9990-AC73DAA2F7B2}"/>
              </a:ext>
            </a:extLst>
          </p:cNvPr>
          <p:cNvSpPr txBox="1"/>
          <p:nvPr/>
        </p:nvSpPr>
        <p:spPr>
          <a:xfrm>
            <a:off x="825500" y="2586025"/>
            <a:ext cx="7170821" cy="1077218"/>
          </a:xfrm>
          <a:prstGeom prst="rect">
            <a:avLst/>
          </a:prstGeom>
          <a:noFill/>
        </p:spPr>
        <p:txBody>
          <a:bodyPr wrap="square" rtlCol="0">
            <a:spAutoFit/>
          </a:bodyPr>
          <a:lstStyle/>
          <a:p>
            <a:r>
              <a:rPr kumimoji="1" lang="ja-JP" altLang="en-US" sz="3200" dirty="0"/>
              <a:t>できる事を考え仕事の割り振りもできる範囲を考えて担当できた</a:t>
            </a:r>
          </a:p>
        </p:txBody>
      </p:sp>
      <p:sp>
        <p:nvSpPr>
          <p:cNvPr id="12" name="テキスト ボックス 11">
            <a:extLst>
              <a:ext uri="{FF2B5EF4-FFF2-40B4-BE49-F238E27FC236}">
                <a16:creationId xmlns:a16="http://schemas.microsoft.com/office/drawing/2014/main" id="{E39AEA35-6B0A-4EFC-8065-CDFE940C0A54}"/>
              </a:ext>
            </a:extLst>
          </p:cNvPr>
          <p:cNvSpPr txBox="1"/>
          <p:nvPr/>
        </p:nvSpPr>
        <p:spPr>
          <a:xfrm>
            <a:off x="478590" y="4144113"/>
            <a:ext cx="7170821" cy="646331"/>
          </a:xfrm>
          <a:prstGeom prst="rect">
            <a:avLst/>
          </a:prstGeom>
          <a:noFill/>
        </p:spPr>
        <p:txBody>
          <a:bodyPr wrap="square" rtlCol="0">
            <a:spAutoFit/>
          </a:bodyPr>
          <a:lstStyle/>
          <a:p>
            <a:r>
              <a:rPr kumimoji="1" lang="ja-JP" altLang="en-US" sz="3600" dirty="0"/>
              <a:t>・質問すること</a:t>
            </a:r>
          </a:p>
        </p:txBody>
      </p:sp>
      <p:sp>
        <p:nvSpPr>
          <p:cNvPr id="13" name="テキスト ボックス 12">
            <a:extLst>
              <a:ext uri="{FF2B5EF4-FFF2-40B4-BE49-F238E27FC236}">
                <a16:creationId xmlns:a16="http://schemas.microsoft.com/office/drawing/2014/main" id="{054A08AF-E7A4-476D-8BF6-18BE6B955099}"/>
              </a:ext>
            </a:extLst>
          </p:cNvPr>
          <p:cNvSpPr txBox="1"/>
          <p:nvPr/>
        </p:nvSpPr>
        <p:spPr>
          <a:xfrm>
            <a:off x="825500" y="4790444"/>
            <a:ext cx="7170821" cy="1077218"/>
          </a:xfrm>
          <a:prstGeom prst="rect">
            <a:avLst/>
          </a:prstGeom>
          <a:noFill/>
        </p:spPr>
        <p:txBody>
          <a:bodyPr wrap="square" rtlCol="0">
            <a:spAutoFit/>
          </a:bodyPr>
          <a:lstStyle/>
          <a:p>
            <a:r>
              <a:rPr kumimoji="1" lang="ja-JP" altLang="en-US" sz="3200" dirty="0"/>
              <a:t>分からないことは調べることや、質問して教えてもらうことも報連相の一つ</a:t>
            </a:r>
          </a:p>
        </p:txBody>
      </p:sp>
    </p:spTree>
    <p:extLst>
      <p:ext uri="{BB962C8B-B14F-4D97-AF65-F5344CB8AC3E}">
        <p14:creationId xmlns:p14="http://schemas.microsoft.com/office/powerpoint/2010/main" val="920906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会議デスクの周りの人々">
            <a:extLst>
              <a:ext uri="{FF2B5EF4-FFF2-40B4-BE49-F238E27FC236}">
                <a16:creationId xmlns:a16="http://schemas.microsoft.com/office/drawing/2014/main" id="{8A78BD28-3DB3-4E4A-8AF0-2A79E64A9822}"/>
              </a:ext>
            </a:extLst>
          </p:cNvPr>
          <p:cNvPicPr>
            <a:picLocks noChangeAspect="1"/>
          </p:cNvPicPr>
          <p:nvPr/>
        </p:nvPicPr>
        <p:blipFill rotWithShape="1">
          <a:blip r:embed="rId2"/>
          <a:srcRect l="64375" r="12812" b="1295"/>
          <a:stretch/>
        </p:blipFill>
        <p:spPr>
          <a:xfrm>
            <a:off x="9381568" y="0"/>
            <a:ext cx="2825224" cy="6876000"/>
          </a:xfrm>
          <a:prstGeom prst="rect">
            <a:avLst/>
          </a:prstGeom>
        </p:spPr>
      </p:pic>
      <p:sp>
        <p:nvSpPr>
          <p:cNvPr id="5" name="テキスト ボックス 4">
            <a:extLst>
              <a:ext uri="{FF2B5EF4-FFF2-40B4-BE49-F238E27FC236}">
                <a16:creationId xmlns:a16="http://schemas.microsoft.com/office/drawing/2014/main" id="{0CA45A03-0E98-4695-8798-C1613EF8D3B6}"/>
              </a:ext>
            </a:extLst>
          </p:cNvPr>
          <p:cNvSpPr txBox="1"/>
          <p:nvPr/>
        </p:nvSpPr>
        <p:spPr>
          <a:xfrm>
            <a:off x="825500" y="660400"/>
            <a:ext cx="6146800" cy="646331"/>
          </a:xfrm>
          <a:prstGeom prst="rect">
            <a:avLst/>
          </a:prstGeom>
          <a:noFill/>
        </p:spPr>
        <p:txBody>
          <a:bodyPr wrap="square" rtlCol="0">
            <a:spAutoFit/>
          </a:bodyPr>
          <a:lstStyle/>
          <a:p>
            <a:r>
              <a:rPr kumimoji="1" lang="ja-JP" altLang="en-US" sz="3600" dirty="0">
                <a:solidFill>
                  <a:schemeClr val="accent6"/>
                </a:solidFill>
              </a:rPr>
              <a:t>グループとして</a:t>
            </a:r>
          </a:p>
        </p:txBody>
      </p:sp>
      <p:grpSp>
        <p:nvGrpSpPr>
          <p:cNvPr id="6" name="グループ化 5">
            <a:extLst>
              <a:ext uri="{FF2B5EF4-FFF2-40B4-BE49-F238E27FC236}">
                <a16:creationId xmlns:a16="http://schemas.microsoft.com/office/drawing/2014/main" id="{E7F156DB-6774-479A-BA0E-D6ECEF244728}"/>
              </a:ext>
            </a:extLst>
          </p:cNvPr>
          <p:cNvGrpSpPr/>
          <p:nvPr/>
        </p:nvGrpSpPr>
        <p:grpSpPr>
          <a:xfrm>
            <a:off x="7988300" y="-758581"/>
            <a:ext cx="4545114" cy="2537558"/>
            <a:chOff x="9235006" y="-4475399"/>
            <a:chExt cx="6568939" cy="3683333"/>
          </a:xfrm>
        </p:grpSpPr>
        <p:sp>
          <p:nvSpPr>
            <p:cNvPr id="7" name="正方形/長方形 6">
              <a:extLst>
                <a:ext uri="{FF2B5EF4-FFF2-40B4-BE49-F238E27FC236}">
                  <a16:creationId xmlns:a16="http://schemas.microsoft.com/office/drawing/2014/main" id="{98513082-DC9D-4A03-9115-84BCF6B46EB3}"/>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B28718C7-BB1D-49C1-AE5E-73799B287B03}"/>
                </a:ext>
              </a:extLst>
            </p:cNvPr>
            <p:cNvPicPr>
              <a:picLocks noChangeAspect="1"/>
            </p:cNvPicPr>
            <p:nvPr/>
          </p:nvPicPr>
          <p:blipFill>
            <a:blip r:embed="rId3"/>
            <a:stretch>
              <a:fillRect/>
            </a:stretch>
          </p:blipFill>
          <p:spPr>
            <a:xfrm>
              <a:off x="9235006" y="-4475399"/>
              <a:ext cx="6568939" cy="3683333"/>
            </a:xfrm>
            <a:prstGeom prst="rect">
              <a:avLst/>
            </a:prstGeom>
            <a:ln>
              <a:noFill/>
            </a:ln>
          </p:spPr>
        </p:pic>
      </p:grpSp>
      <p:sp>
        <p:nvSpPr>
          <p:cNvPr id="9" name="テキスト ボックス 8">
            <a:extLst>
              <a:ext uri="{FF2B5EF4-FFF2-40B4-BE49-F238E27FC236}">
                <a16:creationId xmlns:a16="http://schemas.microsoft.com/office/drawing/2014/main" id="{0C8BB19B-966B-450C-924A-5D1436347EC1}"/>
              </a:ext>
            </a:extLst>
          </p:cNvPr>
          <p:cNvSpPr txBox="1"/>
          <p:nvPr/>
        </p:nvSpPr>
        <p:spPr>
          <a:xfrm>
            <a:off x="478590" y="1836725"/>
            <a:ext cx="7509710" cy="646331"/>
          </a:xfrm>
          <a:prstGeom prst="rect">
            <a:avLst/>
          </a:prstGeom>
          <a:noFill/>
        </p:spPr>
        <p:txBody>
          <a:bodyPr wrap="square" rtlCol="0">
            <a:spAutoFit/>
          </a:bodyPr>
          <a:lstStyle/>
          <a:p>
            <a:r>
              <a:rPr kumimoji="1" lang="ja-JP" altLang="en-US" sz="3600" dirty="0"/>
              <a:t>・チームの全員が当事者意識を持つ</a:t>
            </a:r>
          </a:p>
        </p:txBody>
      </p:sp>
      <p:sp>
        <p:nvSpPr>
          <p:cNvPr id="10" name="テキスト ボックス 9">
            <a:extLst>
              <a:ext uri="{FF2B5EF4-FFF2-40B4-BE49-F238E27FC236}">
                <a16:creationId xmlns:a16="http://schemas.microsoft.com/office/drawing/2014/main" id="{885FBD27-7F4A-4455-B559-81D91B6FCD81}"/>
              </a:ext>
            </a:extLst>
          </p:cNvPr>
          <p:cNvSpPr txBox="1"/>
          <p:nvPr/>
        </p:nvSpPr>
        <p:spPr>
          <a:xfrm>
            <a:off x="997372" y="2692359"/>
            <a:ext cx="7509710" cy="1077218"/>
          </a:xfrm>
          <a:prstGeom prst="rect">
            <a:avLst/>
          </a:prstGeom>
          <a:noFill/>
        </p:spPr>
        <p:txBody>
          <a:bodyPr wrap="square" rtlCol="0">
            <a:spAutoFit/>
          </a:bodyPr>
          <a:lstStyle/>
          <a:p>
            <a:r>
              <a:rPr kumimoji="1" lang="ja-JP" altLang="en-US" sz="3200" dirty="0"/>
              <a:t>人数が少ないからこそ、</a:t>
            </a:r>
            <a:r>
              <a:rPr kumimoji="1" lang="en-US" altLang="ja-JP" sz="3200" dirty="0"/>
              <a:t>1</a:t>
            </a:r>
            <a:r>
              <a:rPr kumimoji="1" lang="ja-JP" altLang="en-US" sz="3200" dirty="0"/>
              <a:t>人</a:t>
            </a:r>
            <a:r>
              <a:rPr kumimoji="1" lang="en-US" altLang="ja-JP" sz="3200" dirty="0"/>
              <a:t>1</a:t>
            </a:r>
            <a:r>
              <a:rPr kumimoji="1" lang="ja-JP" altLang="en-US" sz="3200" dirty="0"/>
              <a:t>人が自分の作業に責任を持って取り組むことができた</a:t>
            </a:r>
          </a:p>
        </p:txBody>
      </p:sp>
      <p:sp>
        <p:nvSpPr>
          <p:cNvPr id="11" name="テキスト ボックス 10">
            <a:extLst>
              <a:ext uri="{FF2B5EF4-FFF2-40B4-BE49-F238E27FC236}">
                <a16:creationId xmlns:a16="http://schemas.microsoft.com/office/drawing/2014/main" id="{5AF4E0AE-B88B-488D-BB48-B3C9DA3D56AD}"/>
              </a:ext>
            </a:extLst>
          </p:cNvPr>
          <p:cNvSpPr txBox="1"/>
          <p:nvPr/>
        </p:nvSpPr>
        <p:spPr>
          <a:xfrm>
            <a:off x="478590" y="4237486"/>
            <a:ext cx="7170821" cy="646331"/>
          </a:xfrm>
          <a:prstGeom prst="rect">
            <a:avLst/>
          </a:prstGeom>
          <a:noFill/>
        </p:spPr>
        <p:txBody>
          <a:bodyPr wrap="square" rtlCol="0">
            <a:spAutoFit/>
          </a:bodyPr>
          <a:lstStyle/>
          <a:p>
            <a:r>
              <a:rPr kumimoji="1" lang="ja-JP" altLang="en-US" sz="3600" dirty="0"/>
              <a:t>・話し合いでの信頼関係</a:t>
            </a:r>
          </a:p>
        </p:txBody>
      </p:sp>
      <p:sp>
        <p:nvSpPr>
          <p:cNvPr id="12" name="テキスト ボックス 11">
            <a:extLst>
              <a:ext uri="{FF2B5EF4-FFF2-40B4-BE49-F238E27FC236}">
                <a16:creationId xmlns:a16="http://schemas.microsoft.com/office/drawing/2014/main" id="{8A941034-7E07-430A-B1FA-5B49A5FC1E63}"/>
              </a:ext>
            </a:extLst>
          </p:cNvPr>
          <p:cNvSpPr txBox="1"/>
          <p:nvPr/>
        </p:nvSpPr>
        <p:spPr>
          <a:xfrm>
            <a:off x="997371" y="4985398"/>
            <a:ext cx="7346529" cy="1077218"/>
          </a:xfrm>
          <a:prstGeom prst="rect">
            <a:avLst/>
          </a:prstGeom>
          <a:noFill/>
        </p:spPr>
        <p:txBody>
          <a:bodyPr wrap="square" rtlCol="0">
            <a:spAutoFit/>
          </a:bodyPr>
          <a:lstStyle/>
          <a:p>
            <a:r>
              <a:rPr kumimoji="1" lang="ja-JP" altLang="en-US" sz="3200" dirty="0"/>
              <a:t>些細なことでも意見の交換をし、最後まで向上心を持って行うことができた</a:t>
            </a:r>
          </a:p>
        </p:txBody>
      </p:sp>
    </p:spTree>
    <p:extLst>
      <p:ext uri="{BB962C8B-B14F-4D97-AF65-F5344CB8AC3E}">
        <p14:creationId xmlns:p14="http://schemas.microsoft.com/office/powerpoint/2010/main" val="322243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3F3BE2F-7DA2-4CE2-934E-83D8CFF16274}"/>
              </a:ext>
            </a:extLst>
          </p:cNvPr>
          <p:cNvSpPr txBox="1"/>
          <p:nvPr/>
        </p:nvSpPr>
        <p:spPr>
          <a:xfrm>
            <a:off x="1206500" y="591657"/>
            <a:ext cx="5003800" cy="646331"/>
          </a:xfrm>
          <a:prstGeom prst="rect">
            <a:avLst/>
          </a:prstGeom>
          <a:noFill/>
        </p:spPr>
        <p:txBody>
          <a:bodyPr wrap="square" rtlCol="0">
            <a:spAutoFit/>
          </a:bodyPr>
          <a:lstStyle/>
          <a:p>
            <a:r>
              <a:rPr kumimoji="1" lang="ja-JP" altLang="en-US" sz="3600" dirty="0"/>
              <a:t>謝辞</a:t>
            </a:r>
          </a:p>
        </p:txBody>
      </p:sp>
      <p:sp>
        <p:nvSpPr>
          <p:cNvPr id="8" name="テキスト ボックス 7">
            <a:extLst>
              <a:ext uri="{FF2B5EF4-FFF2-40B4-BE49-F238E27FC236}">
                <a16:creationId xmlns:a16="http://schemas.microsoft.com/office/drawing/2014/main" id="{9ED644EE-A77C-4817-8F59-38130DD0557F}"/>
              </a:ext>
            </a:extLst>
          </p:cNvPr>
          <p:cNvSpPr txBox="1"/>
          <p:nvPr/>
        </p:nvSpPr>
        <p:spPr>
          <a:xfrm>
            <a:off x="1524000" y="1621772"/>
            <a:ext cx="9715500" cy="1938992"/>
          </a:xfrm>
          <a:prstGeom prst="rect">
            <a:avLst/>
          </a:prstGeom>
          <a:noFill/>
        </p:spPr>
        <p:txBody>
          <a:bodyPr wrap="square">
            <a:spAutoFit/>
          </a:bodyPr>
          <a:lstStyle/>
          <a:p>
            <a:r>
              <a:rPr kumimoji="1" lang="ja-JP" altLang="en-US" sz="4000" dirty="0">
                <a:solidFill>
                  <a:schemeClr val="accent6"/>
                </a:solidFill>
              </a:rPr>
              <a:t>研修講師の皆さま、研修事務局の皆さま</a:t>
            </a:r>
            <a:endParaRPr kumimoji="1" lang="en-US" altLang="ja-JP" sz="4000" dirty="0">
              <a:solidFill>
                <a:schemeClr val="accent6"/>
              </a:solidFill>
            </a:endParaRPr>
          </a:p>
          <a:p>
            <a:r>
              <a:rPr lang="ja-JP" altLang="en-US" sz="4000" dirty="0">
                <a:solidFill>
                  <a:schemeClr val="accent6"/>
                </a:solidFill>
              </a:rPr>
              <a:t>研修に参加させてくれた各企業の皆さまに</a:t>
            </a:r>
            <a:endParaRPr lang="en-US" altLang="ja-JP" sz="4000" dirty="0">
              <a:solidFill>
                <a:schemeClr val="accent6"/>
              </a:solidFill>
            </a:endParaRPr>
          </a:p>
          <a:p>
            <a:r>
              <a:rPr lang="ja-JP" altLang="en-US" sz="4000" dirty="0">
                <a:solidFill>
                  <a:schemeClr val="accent6"/>
                </a:solidFill>
              </a:rPr>
              <a:t>御礼申し上げます。</a:t>
            </a:r>
            <a:endParaRPr lang="en-US" altLang="ja-JP" sz="4000" dirty="0">
              <a:solidFill>
                <a:schemeClr val="accent6"/>
              </a:solidFill>
            </a:endParaRPr>
          </a:p>
        </p:txBody>
      </p:sp>
      <p:sp>
        <p:nvSpPr>
          <p:cNvPr id="9" name="テキスト ボックス 8">
            <a:extLst>
              <a:ext uri="{FF2B5EF4-FFF2-40B4-BE49-F238E27FC236}">
                <a16:creationId xmlns:a16="http://schemas.microsoft.com/office/drawing/2014/main" id="{30DFAAE9-DEAA-4CB6-A0DE-D04121FE2136}"/>
              </a:ext>
            </a:extLst>
          </p:cNvPr>
          <p:cNvSpPr txBox="1"/>
          <p:nvPr/>
        </p:nvSpPr>
        <p:spPr>
          <a:xfrm>
            <a:off x="1612900" y="4965700"/>
            <a:ext cx="9194800" cy="769441"/>
          </a:xfrm>
          <a:prstGeom prst="rect">
            <a:avLst/>
          </a:prstGeom>
          <a:noFill/>
        </p:spPr>
        <p:txBody>
          <a:bodyPr wrap="square" rtlCol="0">
            <a:spAutoFit/>
          </a:bodyPr>
          <a:lstStyle/>
          <a:p>
            <a:r>
              <a:rPr kumimoji="1" lang="ja-JP" altLang="en-US" sz="4400" dirty="0">
                <a:solidFill>
                  <a:schemeClr val="bg1"/>
                </a:solidFill>
              </a:rPr>
              <a:t>ご清聴いただきありがとうございました</a:t>
            </a:r>
          </a:p>
        </p:txBody>
      </p:sp>
      <p:grpSp>
        <p:nvGrpSpPr>
          <p:cNvPr id="10" name="グループ化 9">
            <a:extLst>
              <a:ext uri="{FF2B5EF4-FFF2-40B4-BE49-F238E27FC236}">
                <a16:creationId xmlns:a16="http://schemas.microsoft.com/office/drawing/2014/main" id="{E829904B-FB84-4845-8F0A-A1B4D589DE58}"/>
              </a:ext>
            </a:extLst>
          </p:cNvPr>
          <p:cNvGrpSpPr/>
          <p:nvPr/>
        </p:nvGrpSpPr>
        <p:grpSpPr>
          <a:xfrm>
            <a:off x="7988300" y="-758581"/>
            <a:ext cx="4545114" cy="2537558"/>
            <a:chOff x="9235006" y="-4475399"/>
            <a:chExt cx="6568939" cy="3683333"/>
          </a:xfrm>
        </p:grpSpPr>
        <p:sp>
          <p:nvSpPr>
            <p:cNvPr id="11" name="正方形/長方形 10">
              <a:extLst>
                <a:ext uri="{FF2B5EF4-FFF2-40B4-BE49-F238E27FC236}">
                  <a16:creationId xmlns:a16="http://schemas.microsoft.com/office/drawing/2014/main" id="{4C699522-7009-4996-958A-9B98EE491863}"/>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が含まれている画像&#10;&#10;自動的に生成された説明">
              <a:extLst>
                <a:ext uri="{FF2B5EF4-FFF2-40B4-BE49-F238E27FC236}">
                  <a16:creationId xmlns:a16="http://schemas.microsoft.com/office/drawing/2014/main" id="{5F8A903A-4E0B-4C8F-8332-E7CBC03EDDE4}"/>
                </a:ext>
              </a:extLst>
            </p:cNvPr>
            <p:cNvPicPr>
              <a:picLocks noChangeAspect="1"/>
            </p:cNvPicPr>
            <p:nvPr/>
          </p:nvPicPr>
          <p:blipFill>
            <a:blip r:embed="rId2"/>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227021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グラフィックス 5" descr="クリップボード: 混合 単色塗りつぶし">
            <a:extLst>
              <a:ext uri="{FF2B5EF4-FFF2-40B4-BE49-F238E27FC236}">
                <a16:creationId xmlns:a16="http://schemas.microsoft.com/office/drawing/2014/main" id="{AC436946-9ACB-4A71-8EFE-8B349260BF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0" y="1660207"/>
            <a:ext cx="1498600" cy="1498600"/>
          </a:xfrm>
          <a:prstGeom prst="rect">
            <a:avLst/>
          </a:prstGeom>
        </p:spPr>
      </p:pic>
      <p:sp>
        <p:nvSpPr>
          <p:cNvPr id="7" name="テキスト ボックス 6">
            <a:extLst>
              <a:ext uri="{FF2B5EF4-FFF2-40B4-BE49-F238E27FC236}">
                <a16:creationId xmlns:a16="http://schemas.microsoft.com/office/drawing/2014/main" id="{5BACBC52-D63B-40F8-A93F-6175C4809035}"/>
              </a:ext>
            </a:extLst>
          </p:cNvPr>
          <p:cNvSpPr txBox="1"/>
          <p:nvPr/>
        </p:nvSpPr>
        <p:spPr>
          <a:xfrm>
            <a:off x="1879433" y="1972546"/>
            <a:ext cx="9761297" cy="923330"/>
          </a:xfrm>
          <a:prstGeom prst="rect">
            <a:avLst/>
          </a:prstGeom>
          <a:noFill/>
        </p:spPr>
        <p:txBody>
          <a:bodyPr wrap="square" rtlCol="0">
            <a:spAutoFit/>
          </a:bodyPr>
          <a:lstStyle/>
          <a:p>
            <a:r>
              <a:rPr kumimoji="1" lang="ja-JP" altLang="en-US" sz="4800" dirty="0">
                <a:solidFill>
                  <a:schemeClr val="accent6"/>
                </a:solidFill>
              </a:rPr>
              <a:t>「</a:t>
            </a:r>
            <a:r>
              <a:rPr kumimoji="1" lang="ja-JP" altLang="en-US" sz="5400" dirty="0">
                <a:solidFill>
                  <a:schemeClr val="accent6"/>
                </a:solidFill>
              </a:rPr>
              <a:t>目標設定＆スケジュール管理</a:t>
            </a:r>
            <a:r>
              <a:rPr kumimoji="1" lang="ja-JP" altLang="en-US" sz="4800" dirty="0">
                <a:solidFill>
                  <a:schemeClr val="accent6"/>
                </a:solidFill>
              </a:rPr>
              <a:t>」</a:t>
            </a:r>
          </a:p>
        </p:txBody>
      </p:sp>
      <p:sp>
        <p:nvSpPr>
          <p:cNvPr id="9" name="テキスト ボックス 8">
            <a:extLst>
              <a:ext uri="{FF2B5EF4-FFF2-40B4-BE49-F238E27FC236}">
                <a16:creationId xmlns:a16="http://schemas.microsoft.com/office/drawing/2014/main" id="{2E18DA86-9AE6-499B-ABB3-747CC4E95BD1}"/>
              </a:ext>
            </a:extLst>
          </p:cNvPr>
          <p:cNvSpPr txBox="1"/>
          <p:nvPr/>
        </p:nvSpPr>
        <p:spPr>
          <a:xfrm>
            <a:off x="717550" y="3556275"/>
            <a:ext cx="9788525" cy="2769989"/>
          </a:xfrm>
          <a:prstGeom prst="rect">
            <a:avLst/>
          </a:prstGeom>
          <a:noFill/>
        </p:spPr>
        <p:txBody>
          <a:bodyPr wrap="square" rtlCol="0">
            <a:spAutoFit/>
          </a:bodyPr>
          <a:lstStyle/>
          <a:p>
            <a:r>
              <a:rPr kumimoji="1" lang="ja-JP" altLang="en-US" sz="4000" dirty="0"/>
              <a:t>「仕事の</a:t>
            </a:r>
            <a:r>
              <a:rPr kumimoji="1" lang="ja-JP" altLang="en-US" sz="4000" dirty="0">
                <a:effectLst>
                  <a:outerShdw blurRad="38100" dist="38100" dir="2700000" algn="tl">
                    <a:srgbClr val="000000">
                      <a:alpha val="43137"/>
                    </a:srgbClr>
                  </a:outerShdw>
                </a:effectLst>
              </a:rPr>
              <a:t>目標</a:t>
            </a:r>
            <a:r>
              <a:rPr kumimoji="1" lang="ja-JP" altLang="en-US" sz="4000" dirty="0"/>
              <a:t>」「日々の</a:t>
            </a:r>
            <a:r>
              <a:rPr kumimoji="1" lang="ja-JP" altLang="en-US" sz="4000" dirty="0">
                <a:effectLst>
                  <a:outerShdw blurRad="38100" dist="38100" dir="2700000" algn="tl">
                    <a:srgbClr val="000000">
                      <a:alpha val="43137"/>
                    </a:srgbClr>
                  </a:outerShdw>
                </a:effectLst>
              </a:rPr>
              <a:t>目標」</a:t>
            </a:r>
            <a:r>
              <a:rPr kumimoji="1" lang="ja-JP" altLang="en-US" sz="4000" dirty="0"/>
              <a:t>「</a:t>
            </a:r>
            <a:r>
              <a:rPr kumimoji="1" lang="ja-JP" altLang="en-US" sz="4000" dirty="0">
                <a:effectLst>
                  <a:outerShdw blurRad="38100" dist="38100" dir="2700000" algn="tl">
                    <a:srgbClr val="000000">
                      <a:alpha val="43137"/>
                    </a:srgbClr>
                  </a:outerShdw>
                </a:effectLst>
              </a:rPr>
              <a:t>リスト</a:t>
            </a:r>
            <a:r>
              <a:rPr kumimoji="1" lang="ja-JP" altLang="en-US" sz="4000" dirty="0"/>
              <a:t>や</a:t>
            </a:r>
            <a:r>
              <a:rPr kumimoji="1" lang="ja-JP" altLang="en-US" sz="4000" dirty="0">
                <a:effectLst>
                  <a:outerShdw blurRad="38100" dist="38100" dir="2700000" algn="tl">
                    <a:srgbClr val="000000">
                      <a:alpha val="43137"/>
                    </a:srgbClr>
                  </a:outerShdw>
                </a:effectLst>
              </a:rPr>
              <a:t>タスク」</a:t>
            </a:r>
            <a:endParaRPr kumimoji="1" lang="en-US" altLang="ja-JP" sz="4000" dirty="0">
              <a:effectLst>
                <a:outerShdw blurRad="38100" dist="38100" dir="2700000" algn="tl">
                  <a:srgbClr val="000000">
                    <a:alpha val="43137"/>
                  </a:srgbClr>
                </a:outerShdw>
              </a:effectLst>
            </a:endParaRPr>
          </a:p>
          <a:p>
            <a:r>
              <a:rPr kumimoji="1" lang="ja-JP" altLang="en-US" sz="4000" dirty="0"/>
              <a:t>　　　　　　　　　　　　　＋</a:t>
            </a:r>
            <a:endParaRPr kumimoji="1" lang="en-US" altLang="ja-JP" sz="4000" dirty="0"/>
          </a:p>
          <a:p>
            <a:r>
              <a:rPr kumimoji="1" lang="ja-JP" altLang="en-US" sz="4000" dirty="0"/>
              <a:t>　　　　　　　　時間割</a:t>
            </a:r>
            <a:r>
              <a:rPr kumimoji="1" lang="ja-JP" altLang="en-US" sz="4000" dirty="0">
                <a:effectLst>
                  <a:outerShdw blurRad="38100" dist="38100" dir="2700000" algn="tl">
                    <a:srgbClr val="000000">
                      <a:alpha val="43137"/>
                    </a:srgbClr>
                  </a:outerShdw>
                </a:effectLst>
              </a:rPr>
              <a:t>スケジュール</a:t>
            </a:r>
            <a:endParaRPr kumimoji="1" lang="en-US" altLang="ja-JP" sz="4000" dirty="0">
              <a:effectLst>
                <a:outerShdw blurRad="38100" dist="38100" dir="2700000" algn="tl">
                  <a:srgbClr val="000000">
                    <a:alpha val="43137"/>
                  </a:srgbClr>
                </a:outerShdw>
              </a:effectLst>
            </a:endParaRPr>
          </a:p>
          <a:p>
            <a:r>
              <a:rPr kumimoji="1" lang="ja-JP" altLang="en-US" sz="4000" dirty="0">
                <a:solidFill>
                  <a:schemeClr val="accent6"/>
                </a:solidFill>
              </a:rPr>
              <a:t>　　　　　　　　　　　　　　　　</a:t>
            </a:r>
            <a:r>
              <a:rPr kumimoji="1" lang="ja-JP" altLang="en-US" sz="5400" dirty="0">
                <a:solidFill>
                  <a:schemeClr val="accent6"/>
                </a:solidFill>
              </a:rPr>
              <a:t>同時に管理</a:t>
            </a:r>
            <a:endParaRPr kumimoji="1" lang="ja-JP" altLang="en-US" sz="4000" dirty="0">
              <a:solidFill>
                <a:schemeClr val="accent6"/>
              </a:solidFill>
            </a:endParaRPr>
          </a:p>
        </p:txBody>
      </p:sp>
      <p:grpSp>
        <p:nvGrpSpPr>
          <p:cNvPr id="8" name="グループ化 7">
            <a:extLst>
              <a:ext uri="{FF2B5EF4-FFF2-40B4-BE49-F238E27FC236}">
                <a16:creationId xmlns:a16="http://schemas.microsoft.com/office/drawing/2014/main" id="{EA5E748B-754F-4076-80D6-D2EB201B6D2F}"/>
              </a:ext>
            </a:extLst>
          </p:cNvPr>
          <p:cNvGrpSpPr/>
          <p:nvPr/>
        </p:nvGrpSpPr>
        <p:grpSpPr>
          <a:xfrm>
            <a:off x="7988300" y="-758581"/>
            <a:ext cx="4545114" cy="2537558"/>
            <a:chOff x="9235006" y="-4475399"/>
            <a:chExt cx="6568939" cy="3683333"/>
          </a:xfrm>
        </p:grpSpPr>
        <p:sp>
          <p:nvSpPr>
            <p:cNvPr id="13" name="正方形/長方形 12">
              <a:extLst>
                <a:ext uri="{FF2B5EF4-FFF2-40B4-BE49-F238E27FC236}">
                  <a16:creationId xmlns:a16="http://schemas.microsoft.com/office/drawing/2014/main" id="{24F6528E-725E-4F4A-81F6-42FF6C09E85C}"/>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グラフィカル ユーザー インターフェイス が含まれている画像&#10;&#10;自動的に生成された説明">
              <a:extLst>
                <a:ext uri="{FF2B5EF4-FFF2-40B4-BE49-F238E27FC236}">
                  <a16:creationId xmlns:a16="http://schemas.microsoft.com/office/drawing/2014/main" id="{A989C319-B67F-439B-8778-922460347AC7}"/>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
        <p:nvSpPr>
          <p:cNvPr id="2" name="テキスト ボックス 1">
            <a:extLst>
              <a:ext uri="{FF2B5EF4-FFF2-40B4-BE49-F238E27FC236}">
                <a16:creationId xmlns:a16="http://schemas.microsoft.com/office/drawing/2014/main" id="{1E875139-2291-41A4-89F1-DAAAE3139AC5}"/>
              </a:ext>
            </a:extLst>
          </p:cNvPr>
          <p:cNvSpPr txBox="1"/>
          <p:nvPr/>
        </p:nvSpPr>
        <p:spPr>
          <a:xfrm>
            <a:off x="1879433" y="677965"/>
            <a:ext cx="3673642" cy="584775"/>
          </a:xfrm>
          <a:prstGeom prst="rect">
            <a:avLst/>
          </a:prstGeom>
          <a:noFill/>
        </p:spPr>
        <p:txBody>
          <a:bodyPr wrap="square" rtlCol="0">
            <a:spAutoFit/>
          </a:bodyPr>
          <a:lstStyle/>
          <a:p>
            <a:r>
              <a:rPr kumimoji="1" lang="ja-JP" altLang="en-US" sz="3200" dirty="0"/>
              <a:t>特徴は</a:t>
            </a:r>
            <a:r>
              <a:rPr kumimoji="1" lang="en-US" altLang="ja-JP" sz="3200" dirty="0"/>
              <a:t>…</a:t>
            </a:r>
            <a:endParaRPr kumimoji="1" lang="ja-JP" altLang="en-US" sz="3200" dirty="0"/>
          </a:p>
        </p:txBody>
      </p:sp>
    </p:spTree>
    <p:extLst>
      <p:ext uri="{BB962C8B-B14F-4D97-AF65-F5344CB8AC3E}">
        <p14:creationId xmlns:p14="http://schemas.microsoft.com/office/powerpoint/2010/main" val="208757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EFBA1EB-CA50-499B-8DDF-35689832DC5A}"/>
              </a:ext>
            </a:extLst>
          </p:cNvPr>
          <p:cNvSpPr>
            <a:spLocks noGrp="1"/>
          </p:cNvSpPr>
          <p:nvPr>
            <p:ph type="sldNum" sz="quarter" idx="12"/>
          </p:nvPr>
        </p:nvSpPr>
        <p:spPr/>
        <p:txBody>
          <a:bodyPr/>
          <a:lstStyle/>
          <a:p>
            <a:fld id="{03DC2DEF-D2FE-4B45-ABA4-9F153FD1C98A}" type="slidenum">
              <a:rPr lang="en-US" altLang="ja-JP" noProof="0" smtClean="0"/>
              <a:pPr/>
              <a:t>4</a:t>
            </a:fld>
            <a:endParaRPr lang="ja-JP" altLang="en-US" noProof="0"/>
          </a:p>
        </p:txBody>
      </p:sp>
      <p:sp>
        <p:nvSpPr>
          <p:cNvPr id="6" name="テキスト ボックス 5">
            <a:extLst>
              <a:ext uri="{FF2B5EF4-FFF2-40B4-BE49-F238E27FC236}">
                <a16:creationId xmlns:a16="http://schemas.microsoft.com/office/drawing/2014/main" id="{46FFBEBC-DC0F-4195-8A42-93C804D84E76}"/>
              </a:ext>
            </a:extLst>
          </p:cNvPr>
          <p:cNvSpPr txBox="1"/>
          <p:nvPr/>
        </p:nvSpPr>
        <p:spPr>
          <a:xfrm>
            <a:off x="1879433" y="677965"/>
            <a:ext cx="3673642" cy="584775"/>
          </a:xfrm>
          <a:prstGeom prst="rect">
            <a:avLst/>
          </a:prstGeom>
          <a:noFill/>
        </p:spPr>
        <p:txBody>
          <a:bodyPr wrap="square" rtlCol="0">
            <a:spAutoFit/>
          </a:bodyPr>
          <a:lstStyle/>
          <a:p>
            <a:r>
              <a:rPr kumimoji="1" lang="ja-JP" altLang="en-US" sz="3200" dirty="0"/>
              <a:t>強みは</a:t>
            </a:r>
            <a:r>
              <a:rPr kumimoji="1" lang="en-US" altLang="ja-JP" sz="3200" dirty="0"/>
              <a:t>…</a:t>
            </a:r>
            <a:endParaRPr kumimoji="1" lang="ja-JP" altLang="en-US" sz="3200" dirty="0"/>
          </a:p>
        </p:txBody>
      </p:sp>
      <p:pic>
        <p:nvPicPr>
          <p:cNvPr id="8" name="グラフィックス 7" descr="筋骨たくましい腕 単色塗りつぶし">
            <a:extLst>
              <a:ext uri="{FF2B5EF4-FFF2-40B4-BE49-F238E27FC236}">
                <a16:creationId xmlns:a16="http://schemas.microsoft.com/office/drawing/2014/main" id="{74566392-353D-4E61-ADB6-574711C9A5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0" y="1660207"/>
            <a:ext cx="1498600" cy="1498600"/>
          </a:xfrm>
          <a:prstGeom prst="rect">
            <a:avLst/>
          </a:prstGeom>
        </p:spPr>
      </p:pic>
      <p:sp>
        <p:nvSpPr>
          <p:cNvPr id="11" name="テキスト ボックス 10">
            <a:extLst>
              <a:ext uri="{FF2B5EF4-FFF2-40B4-BE49-F238E27FC236}">
                <a16:creationId xmlns:a16="http://schemas.microsoft.com/office/drawing/2014/main" id="{3A48083D-5E25-47A1-885B-CD0E6DC920D3}"/>
              </a:ext>
            </a:extLst>
          </p:cNvPr>
          <p:cNvSpPr txBox="1"/>
          <p:nvPr/>
        </p:nvSpPr>
        <p:spPr>
          <a:xfrm>
            <a:off x="2374900" y="1952528"/>
            <a:ext cx="7835900" cy="646331"/>
          </a:xfrm>
          <a:prstGeom prst="rect">
            <a:avLst/>
          </a:prstGeom>
          <a:noFill/>
        </p:spPr>
        <p:txBody>
          <a:bodyPr wrap="square" rtlCol="0">
            <a:spAutoFit/>
          </a:bodyPr>
          <a:lstStyle/>
          <a:p>
            <a:r>
              <a:rPr kumimoji="1" lang="ja-JP" altLang="en-US" sz="3600" dirty="0"/>
              <a:t>・目標までの段階的なスケジュール</a:t>
            </a:r>
          </a:p>
        </p:txBody>
      </p:sp>
      <p:sp>
        <p:nvSpPr>
          <p:cNvPr id="12" name="テキスト ボックス 11">
            <a:extLst>
              <a:ext uri="{FF2B5EF4-FFF2-40B4-BE49-F238E27FC236}">
                <a16:creationId xmlns:a16="http://schemas.microsoft.com/office/drawing/2014/main" id="{96B3955B-262F-41EF-9276-B0D35195D608}"/>
              </a:ext>
            </a:extLst>
          </p:cNvPr>
          <p:cNvSpPr txBox="1"/>
          <p:nvPr/>
        </p:nvSpPr>
        <p:spPr>
          <a:xfrm>
            <a:off x="2374900" y="2668134"/>
            <a:ext cx="7835900" cy="646331"/>
          </a:xfrm>
          <a:prstGeom prst="rect">
            <a:avLst/>
          </a:prstGeom>
          <a:noFill/>
        </p:spPr>
        <p:txBody>
          <a:bodyPr wrap="square" rtlCol="0">
            <a:spAutoFit/>
          </a:bodyPr>
          <a:lstStyle/>
          <a:p>
            <a:r>
              <a:rPr kumimoji="1" lang="ja-JP" altLang="en-US" sz="3600" dirty="0"/>
              <a:t>・目標を達成するためのステップ組み立</a:t>
            </a:r>
          </a:p>
        </p:txBody>
      </p:sp>
      <p:sp>
        <p:nvSpPr>
          <p:cNvPr id="13" name="テキスト ボックス 12">
            <a:extLst>
              <a:ext uri="{FF2B5EF4-FFF2-40B4-BE49-F238E27FC236}">
                <a16:creationId xmlns:a16="http://schemas.microsoft.com/office/drawing/2014/main" id="{C067A01D-E846-43DF-A368-63B74A0A5F92}"/>
              </a:ext>
            </a:extLst>
          </p:cNvPr>
          <p:cNvSpPr txBox="1"/>
          <p:nvPr/>
        </p:nvSpPr>
        <p:spPr>
          <a:xfrm>
            <a:off x="1875213" y="3912077"/>
            <a:ext cx="8441573" cy="923330"/>
          </a:xfrm>
          <a:prstGeom prst="rect">
            <a:avLst/>
          </a:prstGeom>
          <a:noFill/>
        </p:spPr>
        <p:txBody>
          <a:bodyPr wrap="square" rtlCol="0">
            <a:spAutoFit/>
          </a:bodyPr>
          <a:lstStyle/>
          <a:p>
            <a:r>
              <a:rPr kumimoji="1" lang="ja-JP" altLang="en-US" sz="4800" dirty="0">
                <a:solidFill>
                  <a:schemeClr val="accent6"/>
                </a:solidFill>
              </a:rPr>
              <a:t>「その</a:t>
            </a:r>
            <a:r>
              <a:rPr kumimoji="1" lang="ja-JP" altLang="en-US" sz="5400" dirty="0">
                <a:solidFill>
                  <a:schemeClr val="accent6"/>
                </a:solidFill>
              </a:rPr>
              <a:t>技術を育て行動させる</a:t>
            </a:r>
            <a:r>
              <a:rPr kumimoji="1" lang="ja-JP" altLang="en-US" sz="4800" dirty="0">
                <a:solidFill>
                  <a:schemeClr val="accent6"/>
                </a:solidFill>
              </a:rPr>
              <a:t>」</a:t>
            </a:r>
            <a:endParaRPr kumimoji="1" lang="ja-JP" altLang="en-US" sz="5400" dirty="0">
              <a:solidFill>
                <a:schemeClr val="accent6"/>
              </a:solidFill>
            </a:endParaRPr>
          </a:p>
        </p:txBody>
      </p:sp>
      <p:grpSp>
        <p:nvGrpSpPr>
          <p:cNvPr id="15" name="グループ化 14">
            <a:extLst>
              <a:ext uri="{FF2B5EF4-FFF2-40B4-BE49-F238E27FC236}">
                <a16:creationId xmlns:a16="http://schemas.microsoft.com/office/drawing/2014/main" id="{67EBF54B-886D-4A61-B132-882DAA52ABA5}"/>
              </a:ext>
            </a:extLst>
          </p:cNvPr>
          <p:cNvGrpSpPr/>
          <p:nvPr/>
        </p:nvGrpSpPr>
        <p:grpSpPr>
          <a:xfrm>
            <a:off x="7988300" y="-758581"/>
            <a:ext cx="4545114" cy="2537558"/>
            <a:chOff x="9235006" y="-4475399"/>
            <a:chExt cx="6568939" cy="3683333"/>
          </a:xfrm>
        </p:grpSpPr>
        <p:sp>
          <p:nvSpPr>
            <p:cNvPr id="16" name="正方形/長方形 15">
              <a:extLst>
                <a:ext uri="{FF2B5EF4-FFF2-40B4-BE49-F238E27FC236}">
                  <a16:creationId xmlns:a16="http://schemas.microsoft.com/office/drawing/2014/main" id="{C6FD8D64-F043-466F-965D-F84B78F5599C}"/>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グラフィカル ユーザー インターフェイス が含まれている画像&#10;&#10;自動的に生成された説明">
              <a:extLst>
                <a:ext uri="{FF2B5EF4-FFF2-40B4-BE49-F238E27FC236}">
                  <a16:creationId xmlns:a16="http://schemas.microsoft.com/office/drawing/2014/main" id="{0F48A6C1-4957-47C0-B258-E554C294625C}"/>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2167487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4D87B4F-AB60-4AF6-91C8-2BA421EE1F88}"/>
              </a:ext>
            </a:extLst>
          </p:cNvPr>
          <p:cNvSpPr txBox="1"/>
          <p:nvPr/>
        </p:nvSpPr>
        <p:spPr>
          <a:xfrm>
            <a:off x="1879433" y="677965"/>
            <a:ext cx="3673642" cy="584775"/>
          </a:xfrm>
          <a:prstGeom prst="rect">
            <a:avLst/>
          </a:prstGeom>
          <a:noFill/>
        </p:spPr>
        <p:txBody>
          <a:bodyPr wrap="square" rtlCol="0">
            <a:spAutoFit/>
          </a:bodyPr>
          <a:lstStyle/>
          <a:p>
            <a:r>
              <a:rPr kumimoji="1" lang="ja-JP" altLang="en-US" sz="3200" dirty="0">
                <a:solidFill>
                  <a:schemeClr val="bg1"/>
                </a:solidFill>
              </a:rPr>
              <a:t>実現するには</a:t>
            </a:r>
            <a:r>
              <a:rPr kumimoji="1" lang="en-US" altLang="ja-JP" sz="3200" dirty="0">
                <a:solidFill>
                  <a:schemeClr val="bg1"/>
                </a:solidFill>
              </a:rPr>
              <a:t>…</a:t>
            </a:r>
            <a:endParaRPr kumimoji="1" lang="ja-JP" altLang="en-US" sz="3200" dirty="0">
              <a:solidFill>
                <a:schemeClr val="bg1"/>
              </a:solidFill>
            </a:endParaRPr>
          </a:p>
        </p:txBody>
      </p:sp>
      <p:pic>
        <p:nvPicPr>
          <p:cNvPr id="9" name="グラフィックス 8" descr="人工知能 単色塗りつぶし">
            <a:extLst>
              <a:ext uri="{FF2B5EF4-FFF2-40B4-BE49-F238E27FC236}">
                <a16:creationId xmlns:a16="http://schemas.microsoft.com/office/drawing/2014/main" id="{BC38192B-49BE-4A47-817E-33BC057496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0" y="1660207"/>
            <a:ext cx="1498600" cy="1498600"/>
          </a:xfrm>
          <a:prstGeom prst="rect">
            <a:avLst/>
          </a:prstGeom>
        </p:spPr>
      </p:pic>
      <p:sp>
        <p:nvSpPr>
          <p:cNvPr id="11" name="テキスト ボックス 10">
            <a:extLst>
              <a:ext uri="{FF2B5EF4-FFF2-40B4-BE49-F238E27FC236}">
                <a16:creationId xmlns:a16="http://schemas.microsoft.com/office/drawing/2014/main" id="{D0B022EA-08BD-481E-A22F-B74C970276C1}"/>
              </a:ext>
            </a:extLst>
          </p:cNvPr>
          <p:cNvSpPr txBox="1"/>
          <p:nvPr/>
        </p:nvSpPr>
        <p:spPr>
          <a:xfrm>
            <a:off x="1373104" y="3670468"/>
            <a:ext cx="9671050" cy="646331"/>
          </a:xfrm>
          <a:prstGeom prst="rect">
            <a:avLst/>
          </a:prstGeom>
          <a:noFill/>
        </p:spPr>
        <p:txBody>
          <a:bodyPr wrap="square" rtlCol="0">
            <a:spAutoFit/>
          </a:bodyPr>
          <a:lstStyle/>
          <a:p>
            <a:r>
              <a:rPr kumimoji="1" lang="ja-JP" altLang="en-US" sz="3600" dirty="0">
                <a:solidFill>
                  <a:schemeClr val="accent6"/>
                </a:solidFill>
              </a:rPr>
              <a:t>スケジュールアプリで必要な日付の表示と移動</a:t>
            </a:r>
            <a:endParaRPr kumimoji="1" lang="en-US" altLang="ja-JP" sz="3600" dirty="0">
              <a:solidFill>
                <a:schemeClr val="accent6"/>
              </a:solidFill>
            </a:endParaRPr>
          </a:p>
        </p:txBody>
      </p:sp>
      <p:sp>
        <p:nvSpPr>
          <p:cNvPr id="12" name="テキスト ボックス 11">
            <a:extLst>
              <a:ext uri="{FF2B5EF4-FFF2-40B4-BE49-F238E27FC236}">
                <a16:creationId xmlns:a16="http://schemas.microsoft.com/office/drawing/2014/main" id="{97FD0C58-55B9-4710-B780-776D2ED225EA}"/>
              </a:ext>
            </a:extLst>
          </p:cNvPr>
          <p:cNvSpPr txBox="1"/>
          <p:nvPr/>
        </p:nvSpPr>
        <p:spPr>
          <a:xfrm>
            <a:off x="1466850" y="4599503"/>
            <a:ext cx="6915150" cy="1015663"/>
          </a:xfrm>
          <a:prstGeom prst="rect">
            <a:avLst/>
          </a:prstGeom>
          <a:noFill/>
        </p:spPr>
        <p:txBody>
          <a:bodyPr wrap="square" rtlCol="0">
            <a:spAutoFit/>
          </a:bodyPr>
          <a:lstStyle/>
          <a:p>
            <a:r>
              <a:rPr kumimoji="1" lang="ja-JP" altLang="en-US" sz="2800" dirty="0"/>
              <a:t>カレンダーの表示をさせることと、</a:t>
            </a:r>
            <a:endParaRPr kumimoji="1" lang="en-US" altLang="ja-JP" sz="2800" dirty="0"/>
          </a:p>
          <a:p>
            <a:r>
              <a:rPr kumimoji="1" lang="ja-JP" altLang="en-US" sz="2800" dirty="0"/>
              <a:t>日付を指定して画面遷移可能にさせる</a:t>
            </a:r>
            <a:r>
              <a:rPr kumimoji="1" lang="en-US" altLang="ja-JP" sz="3200" dirty="0">
                <a:solidFill>
                  <a:schemeClr val="bg1"/>
                </a:solidFill>
              </a:rPr>
              <a:t>…</a:t>
            </a:r>
            <a:endParaRPr kumimoji="1" lang="ja-JP" altLang="en-US" sz="3200" dirty="0">
              <a:solidFill>
                <a:schemeClr val="bg1"/>
              </a:solidFill>
            </a:endParaRPr>
          </a:p>
        </p:txBody>
      </p:sp>
      <p:grpSp>
        <p:nvGrpSpPr>
          <p:cNvPr id="14" name="グループ化 13">
            <a:extLst>
              <a:ext uri="{FF2B5EF4-FFF2-40B4-BE49-F238E27FC236}">
                <a16:creationId xmlns:a16="http://schemas.microsoft.com/office/drawing/2014/main" id="{1178861F-9BEF-4573-BCFF-C0C5421D577E}"/>
              </a:ext>
            </a:extLst>
          </p:cNvPr>
          <p:cNvGrpSpPr/>
          <p:nvPr/>
        </p:nvGrpSpPr>
        <p:grpSpPr>
          <a:xfrm>
            <a:off x="7988300" y="-758581"/>
            <a:ext cx="4545114" cy="2537558"/>
            <a:chOff x="9235006" y="-4475399"/>
            <a:chExt cx="6568939" cy="3683333"/>
          </a:xfrm>
        </p:grpSpPr>
        <p:sp>
          <p:nvSpPr>
            <p:cNvPr id="15" name="正方形/長方形 14">
              <a:extLst>
                <a:ext uri="{FF2B5EF4-FFF2-40B4-BE49-F238E27FC236}">
                  <a16:creationId xmlns:a16="http://schemas.microsoft.com/office/drawing/2014/main" id="{EA852896-C76E-45AB-8AE8-25019D82D033}"/>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グラフィカル ユーザー インターフェイス が含まれている画像&#10;&#10;自動的に生成された説明">
              <a:extLst>
                <a:ext uri="{FF2B5EF4-FFF2-40B4-BE49-F238E27FC236}">
                  <a16:creationId xmlns:a16="http://schemas.microsoft.com/office/drawing/2014/main" id="{07BC9373-731E-4124-A24D-61E5A5C417AE}"/>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2314315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4D87B4F-AB60-4AF6-91C8-2BA421EE1F88}"/>
              </a:ext>
            </a:extLst>
          </p:cNvPr>
          <p:cNvSpPr txBox="1"/>
          <p:nvPr/>
        </p:nvSpPr>
        <p:spPr>
          <a:xfrm>
            <a:off x="1879433" y="677965"/>
            <a:ext cx="3673642" cy="584775"/>
          </a:xfrm>
          <a:prstGeom prst="rect">
            <a:avLst/>
          </a:prstGeom>
          <a:noFill/>
        </p:spPr>
        <p:txBody>
          <a:bodyPr wrap="square" rtlCol="0">
            <a:spAutoFit/>
          </a:bodyPr>
          <a:lstStyle/>
          <a:p>
            <a:r>
              <a:rPr kumimoji="1" lang="ja-JP" altLang="en-US" sz="3200" dirty="0">
                <a:solidFill>
                  <a:schemeClr val="bg1"/>
                </a:solidFill>
              </a:rPr>
              <a:t>実現するには</a:t>
            </a:r>
            <a:r>
              <a:rPr kumimoji="1" lang="en-US" altLang="ja-JP" sz="3200" dirty="0">
                <a:solidFill>
                  <a:schemeClr val="bg1"/>
                </a:solidFill>
              </a:rPr>
              <a:t>…</a:t>
            </a:r>
            <a:endParaRPr kumimoji="1" lang="ja-JP" altLang="en-US" sz="3200" dirty="0">
              <a:solidFill>
                <a:schemeClr val="bg1"/>
              </a:solidFill>
            </a:endParaRPr>
          </a:p>
        </p:txBody>
      </p:sp>
      <p:pic>
        <p:nvPicPr>
          <p:cNvPr id="9" name="グラフィックス 8" descr="人工知能 単色塗りつぶし">
            <a:extLst>
              <a:ext uri="{FF2B5EF4-FFF2-40B4-BE49-F238E27FC236}">
                <a16:creationId xmlns:a16="http://schemas.microsoft.com/office/drawing/2014/main" id="{BC38192B-49BE-4A47-817E-33BC057496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0" y="1660207"/>
            <a:ext cx="1498600" cy="1498600"/>
          </a:xfrm>
          <a:prstGeom prst="rect">
            <a:avLst/>
          </a:prstGeom>
        </p:spPr>
      </p:pic>
      <p:sp>
        <p:nvSpPr>
          <p:cNvPr id="11" name="テキスト ボックス 10">
            <a:extLst>
              <a:ext uri="{FF2B5EF4-FFF2-40B4-BE49-F238E27FC236}">
                <a16:creationId xmlns:a16="http://schemas.microsoft.com/office/drawing/2014/main" id="{D0B022EA-08BD-481E-A22F-B74C970276C1}"/>
              </a:ext>
            </a:extLst>
          </p:cNvPr>
          <p:cNvSpPr txBox="1"/>
          <p:nvPr/>
        </p:nvSpPr>
        <p:spPr>
          <a:xfrm>
            <a:off x="1373104" y="3670468"/>
            <a:ext cx="9671050" cy="646331"/>
          </a:xfrm>
          <a:prstGeom prst="rect">
            <a:avLst/>
          </a:prstGeom>
          <a:noFill/>
        </p:spPr>
        <p:txBody>
          <a:bodyPr wrap="square" rtlCol="0">
            <a:spAutoFit/>
          </a:bodyPr>
          <a:lstStyle/>
          <a:p>
            <a:r>
              <a:rPr kumimoji="1" lang="ja-JP" altLang="en-US" sz="3600" dirty="0">
                <a:solidFill>
                  <a:schemeClr val="accent6"/>
                </a:solidFill>
              </a:rPr>
              <a:t>目標を追加する方法</a:t>
            </a:r>
            <a:endParaRPr kumimoji="1" lang="en-US" altLang="ja-JP" sz="3600" dirty="0">
              <a:solidFill>
                <a:schemeClr val="accent6"/>
              </a:solidFill>
            </a:endParaRPr>
          </a:p>
        </p:txBody>
      </p:sp>
      <p:sp>
        <p:nvSpPr>
          <p:cNvPr id="12" name="テキスト ボックス 11">
            <a:extLst>
              <a:ext uri="{FF2B5EF4-FFF2-40B4-BE49-F238E27FC236}">
                <a16:creationId xmlns:a16="http://schemas.microsoft.com/office/drawing/2014/main" id="{97FD0C58-55B9-4710-B780-776D2ED225EA}"/>
              </a:ext>
            </a:extLst>
          </p:cNvPr>
          <p:cNvSpPr txBox="1"/>
          <p:nvPr/>
        </p:nvSpPr>
        <p:spPr>
          <a:xfrm>
            <a:off x="1466850" y="4550872"/>
            <a:ext cx="10090150" cy="1015663"/>
          </a:xfrm>
          <a:prstGeom prst="rect">
            <a:avLst/>
          </a:prstGeom>
          <a:noFill/>
        </p:spPr>
        <p:txBody>
          <a:bodyPr wrap="square" rtlCol="0">
            <a:spAutoFit/>
          </a:bodyPr>
          <a:lstStyle/>
          <a:p>
            <a:r>
              <a:rPr kumimoji="1" lang="ja-JP" altLang="en-US" sz="2800" dirty="0"/>
              <a:t>目標設定をスモールステップ法を用いて設定できるようにすること</a:t>
            </a:r>
            <a:r>
              <a:rPr kumimoji="1" lang="en-US" altLang="ja-JP" sz="3200" dirty="0">
                <a:solidFill>
                  <a:schemeClr val="bg1"/>
                </a:solidFill>
              </a:rPr>
              <a:t>…</a:t>
            </a:r>
            <a:endParaRPr kumimoji="1" lang="ja-JP" altLang="en-US" sz="3200" dirty="0">
              <a:solidFill>
                <a:schemeClr val="bg1"/>
              </a:solidFill>
            </a:endParaRPr>
          </a:p>
        </p:txBody>
      </p:sp>
      <p:grpSp>
        <p:nvGrpSpPr>
          <p:cNvPr id="6" name="グループ化 5">
            <a:extLst>
              <a:ext uri="{FF2B5EF4-FFF2-40B4-BE49-F238E27FC236}">
                <a16:creationId xmlns:a16="http://schemas.microsoft.com/office/drawing/2014/main" id="{9D964132-1DF1-4443-941A-FE75DF65357D}"/>
              </a:ext>
            </a:extLst>
          </p:cNvPr>
          <p:cNvGrpSpPr/>
          <p:nvPr/>
        </p:nvGrpSpPr>
        <p:grpSpPr>
          <a:xfrm>
            <a:off x="7988300" y="-758581"/>
            <a:ext cx="4545114" cy="2537558"/>
            <a:chOff x="9235006" y="-4475399"/>
            <a:chExt cx="6568939" cy="3683333"/>
          </a:xfrm>
        </p:grpSpPr>
        <p:sp>
          <p:nvSpPr>
            <p:cNvPr id="7" name="正方形/長方形 6">
              <a:extLst>
                <a:ext uri="{FF2B5EF4-FFF2-40B4-BE49-F238E27FC236}">
                  <a16:creationId xmlns:a16="http://schemas.microsoft.com/office/drawing/2014/main" id="{49E7B9C4-8B49-474F-87EE-9654FE9DED27}"/>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688471CD-F959-4825-B77A-7D22C1B8F895}"/>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626866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4D87B4F-AB60-4AF6-91C8-2BA421EE1F88}"/>
              </a:ext>
            </a:extLst>
          </p:cNvPr>
          <p:cNvSpPr txBox="1"/>
          <p:nvPr/>
        </p:nvSpPr>
        <p:spPr>
          <a:xfrm>
            <a:off x="1879433" y="677965"/>
            <a:ext cx="3673642" cy="584775"/>
          </a:xfrm>
          <a:prstGeom prst="rect">
            <a:avLst/>
          </a:prstGeom>
          <a:noFill/>
        </p:spPr>
        <p:txBody>
          <a:bodyPr wrap="square" rtlCol="0">
            <a:spAutoFit/>
          </a:bodyPr>
          <a:lstStyle/>
          <a:p>
            <a:r>
              <a:rPr kumimoji="1" lang="ja-JP" altLang="en-US" sz="3200" dirty="0">
                <a:solidFill>
                  <a:schemeClr val="bg1"/>
                </a:solidFill>
              </a:rPr>
              <a:t>実現するには</a:t>
            </a:r>
            <a:r>
              <a:rPr kumimoji="1" lang="en-US" altLang="ja-JP" sz="3200" dirty="0">
                <a:solidFill>
                  <a:schemeClr val="bg1"/>
                </a:solidFill>
              </a:rPr>
              <a:t>…</a:t>
            </a:r>
            <a:endParaRPr kumimoji="1" lang="ja-JP" altLang="en-US" sz="3200" dirty="0">
              <a:solidFill>
                <a:schemeClr val="bg1"/>
              </a:solidFill>
            </a:endParaRPr>
          </a:p>
        </p:txBody>
      </p:sp>
      <p:pic>
        <p:nvPicPr>
          <p:cNvPr id="9" name="グラフィックス 8" descr="人工知能 単色塗りつぶし">
            <a:extLst>
              <a:ext uri="{FF2B5EF4-FFF2-40B4-BE49-F238E27FC236}">
                <a16:creationId xmlns:a16="http://schemas.microsoft.com/office/drawing/2014/main" id="{BC38192B-49BE-4A47-817E-33BC057496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550" y="1660207"/>
            <a:ext cx="1498600" cy="1498600"/>
          </a:xfrm>
          <a:prstGeom prst="rect">
            <a:avLst/>
          </a:prstGeom>
        </p:spPr>
      </p:pic>
      <p:sp>
        <p:nvSpPr>
          <p:cNvPr id="11" name="テキスト ボックス 10">
            <a:extLst>
              <a:ext uri="{FF2B5EF4-FFF2-40B4-BE49-F238E27FC236}">
                <a16:creationId xmlns:a16="http://schemas.microsoft.com/office/drawing/2014/main" id="{D0B022EA-08BD-481E-A22F-B74C970276C1}"/>
              </a:ext>
            </a:extLst>
          </p:cNvPr>
          <p:cNvSpPr txBox="1"/>
          <p:nvPr/>
        </p:nvSpPr>
        <p:spPr>
          <a:xfrm>
            <a:off x="1373104" y="3670468"/>
            <a:ext cx="9671050" cy="646331"/>
          </a:xfrm>
          <a:prstGeom prst="rect">
            <a:avLst/>
          </a:prstGeom>
          <a:noFill/>
        </p:spPr>
        <p:txBody>
          <a:bodyPr wrap="square" rtlCol="0">
            <a:spAutoFit/>
          </a:bodyPr>
          <a:lstStyle/>
          <a:p>
            <a:r>
              <a:rPr kumimoji="1" lang="ja-JP" altLang="en-US" sz="3600" dirty="0">
                <a:solidFill>
                  <a:schemeClr val="accent6"/>
                </a:solidFill>
              </a:rPr>
              <a:t>データの入力や表示</a:t>
            </a:r>
            <a:endParaRPr kumimoji="1" lang="en-US" altLang="ja-JP" sz="3600" dirty="0">
              <a:solidFill>
                <a:schemeClr val="accent6"/>
              </a:solidFill>
            </a:endParaRPr>
          </a:p>
        </p:txBody>
      </p:sp>
      <p:sp>
        <p:nvSpPr>
          <p:cNvPr id="12" name="テキスト ボックス 11">
            <a:extLst>
              <a:ext uri="{FF2B5EF4-FFF2-40B4-BE49-F238E27FC236}">
                <a16:creationId xmlns:a16="http://schemas.microsoft.com/office/drawing/2014/main" id="{97FD0C58-55B9-4710-B780-776D2ED225EA}"/>
              </a:ext>
            </a:extLst>
          </p:cNvPr>
          <p:cNvSpPr txBox="1"/>
          <p:nvPr/>
        </p:nvSpPr>
        <p:spPr>
          <a:xfrm>
            <a:off x="1466850" y="4550872"/>
            <a:ext cx="10090150" cy="1446550"/>
          </a:xfrm>
          <a:prstGeom prst="rect">
            <a:avLst/>
          </a:prstGeom>
          <a:noFill/>
        </p:spPr>
        <p:txBody>
          <a:bodyPr wrap="square" rtlCol="0">
            <a:spAutoFit/>
          </a:bodyPr>
          <a:lstStyle/>
          <a:p>
            <a:r>
              <a:rPr kumimoji="1" lang="ja-JP" altLang="en-US" sz="2800" dirty="0"/>
              <a:t>目標などを情報を入力した後に</a:t>
            </a:r>
            <a:endParaRPr kumimoji="1" lang="en-US" altLang="ja-JP" sz="2800" dirty="0"/>
          </a:p>
          <a:p>
            <a:r>
              <a:rPr kumimoji="1" lang="ja-JP" altLang="en-US" sz="2800" dirty="0"/>
              <a:t>　データベースとサーブレットらの連携を行うこと</a:t>
            </a:r>
            <a:endParaRPr kumimoji="1" lang="en-US" altLang="ja-JP" sz="2800" dirty="0"/>
          </a:p>
          <a:p>
            <a:r>
              <a:rPr kumimoji="1" lang="ja-JP" altLang="en-US" sz="2800" dirty="0"/>
              <a:t>指定した日付のところに表示させること</a:t>
            </a:r>
            <a:r>
              <a:rPr kumimoji="1" lang="en-US" altLang="ja-JP" sz="3200" dirty="0">
                <a:solidFill>
                  <a:schemeClr val="bg1"/>
                </a:solidFill>
              </a:rPr>
              <a:t>…</a:t>
            </a:r>
            <a:endParaRPr kumimoji="1" lang="ja-JP" altLang="en-US" sz="3200" dirty="0">
              <a:solidFill>
                <a:schemeClr val="bg1"/>
              </a:solidFill>
            </a:endParaRPr>
          </a:p>
        </p:txBody>
      </p:sp>
      <p:grpSp>
        <p:nvGrpSpPr>
          <p:cNvPr id="6" name="グループ化 5">
            <a:extLst>
              <a:ext uri="{FF2B5EF4-FFF2-40B4-BE49-F238E27FC236}">
                <a16:creationId xmlns:a16="http://schemas.microsoft.com/office/drawing/2014/main" id="{C4848FFA-6EE2-46A2-ABA6-AE73B75EA7BD}"/>
              </a:ext>
            </a:extLst>
          </p:cNvPr>
          <p:cNvGrpSpPr/>
          <p:nvPr/>
        </p:nvGrpSpPr>
        <p:grpSpPr>
          <a:xfrm>
            <a:off x="7988300" y="-758581"/>
            <a:ext cx="4545114" cy="2537558"/>
            <a:chOff x="9235006" y="-4475399"/>
            <a:chExt cx="6568939" cy="3683333"/>
          </a:xfrm>
        </p:grpSpPr>
        <p:sp>
          <p:nvSpPr>
            <p:cNvPr id="7" name="正方形/長方形 6">
              <a:extLst>
                <a:ext uri="{FF2B5EF4-FFF2-40B4-BE49-F238E27FC236}">
                  <a16:creationId xmlns:a16="http://schemas.microsoft.com/office/drawing/2014/main" id="{11D780CB-74DC-4EAD-9C0A-E538E81778A1}"/>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が含まれている画像&#10;&#10;自動的に生成された説明">
              <a:extLst>
                <a:ext uri="{FF2B5EF4-FFF2-40B4-BE49-F238E27FC236}">
                  <a16:creationId xmlns:a16="http://schemas.microsoft.com/office/drawing/2014/main" id="{EC89EF69-2F02-41E4-A5DC-DD345D2D551B}"/>
                </a:ext>
              </a:extLst>
            </p:cNvPr>
            <p:cNvPicPr>
              <a:picLocks noChangeAspect="1"/>
            </p:cNvPicPr>
            <p:nvPr/>
          </p:nvPicPr>
          <p:blipFill>
            <a:blip r:embed="rId5"/>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853952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9D622C3-EE4F-4FB9-94FB-550563528286}"/>
              </a:ext>
            </a:extLst>
          </p:cNvPr>
          <p:cNvSpPr>
            <a:spLocks noGrp="1"/>
          </p:cNvSpPr>
          <p:nvPr>
            <p:ph type="sldNum" sz="quarter" idx="12"/>
          </p:nvPr>
        </p:nvSpPr>
        <p:spPr/>
        <p:txBody>
          <a:bodyPr rtlCol="0"/>
          <a:lstStyle/>
          <a:p>
            <a:pPr rtl="0"/>
            <a:fld id="{03DC2DEF-D2FE-4B45-ABA4-9F153FD1C98A}" type="slidenum">
              <a:rPr lang="en-US" altLang="ja-JP" smtClean="0"/>
              <a:t>8</a:t>
            </a:fld>
            <a:endParaRPr lang="ja-JP" altLang="en-US"/>
          </a:p>
        </p:txBody>
      </p:sp>
      <p:pic>
        <p:nvPicPr>
          <p:cNvPr id="8" name="図プレースホルダー 7">
            <a:extLst>
              <a:ext uri="{FF2B5EF4-FFF2-40B4-BE49-F238E27FC236}">
                <a16:creationId xmlns:a16="http://schemas.microsoft.com/office/drawing/2014/main" id="{2DE860BC-070C-49AE-AF30-7F05D59402B6}"/>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alphaModFix amt="70000"/>
            <a:extLst>
              <a:ext uri="{28A0092B-C50C-407E-A947-70E740481C1C}">
                <a14:useLocalDpi xmlns:a14="http://schemas.microsoft.com/office/drawing/2010/main"/>
              </a:ext>
            </a:extLst>
          </a:blip>
          <a:srcRect l="21" r="21"/>
          <a:stretch>
            <a:fillRect/>
          </a:stretch>
        </p:blipFill>
        <p:spPr>
          <a:xfrm>
            <a:off x="889253" y="877079"/>
            <a:ext cx="10471474" cy="3324551"/>
          </a:xfrm>
        </p:spPr>
      </p:pic>
      <p:sp>
        <p:nvSpPr>
          <p:cNvPr id="6" name="正方形/長方形 5">
            <a:extLst>
              <a:ext uri="{FF2B5EF4-FFF2-40B4-BE49-F238E27FC236}">
                <a16:creationId xmlns:a16="http://schemas.microsoft.com/office/drawing/2014/main" id="{1B22A18D-122F-4AF6-9BDC-0132E1D4C58A}"/>
              </a:ext>
            </a:extLst>
          </p:cNvPr>
          <p:cNvSpPr/>
          <p:nvPr/>
        </p:nvSpPr>
        <p:spPr>
          <a:xfrm>
            <a:off x="381001" y="3088923"/>
            <a:ext cx="6972300" cy="140520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8F585CFA-BAFF-4845-911C-58F63DE37681}"/>
              </a:ext>
            </a:extLst>
          </p:cNvPr>
          <p:cNvSpPr txBox="1"/>
          <p:nvPr/>
        </p:nvSpPr>
        <p:spPr>
          <a:xfrm>
            <a:off x="627529" y="4581039"/>
            <a:ext cx="8094049" cy="646331"/>
          </a:xfrm>
          <a:prstGeom prst="rect">
            <a:avLst/>
          </a:prstGeom>
          <a:noFill/>
        </p:spPr>
        <p:txBody>
          <a:bodyPr wrap="square" rtlCol="0">
            <a:spAutoFit/>
          </a:bodyPr>
          <a:lstStyle/>
          <a:p>
            <a:r>
              <a:rPr kumimoji="1" lang="ja-JP" altLang="en-US" sz="3200" dirty="0"/>
              <a:t>地方からの上京→</a:t>
            </a:r>
            <a:r>
              <a:rPr kumimoji="1" lang="ja-JP" altLang="en-US" sz="3600" b="1" dirty="0"/>
              <a:t>あわただしさを感じる</a:t>
            </a:r>
          </a:p>
        </p:txBody>
      </p:sp>
      <p:sp>
        <p:nvSpPr>
          <p:cNvPr id="9" name="テキスト ボックス 8">
            <a:extLst>
              <a:ext uri="{FF2B5EF4-FFF2-40B4-BE49-F238E27FC236}">
                <a16:creationId xmlns:a16="http://schemas.microsoft.com/office/drawing/2014/main" id="{0617C906-AEAB-422F-931E-682AD34432C0}"/>
              </a:ext>
            </a:extLst>
          </p:cNvPr>
          <p:cNvSpPr txBox="1"/>
          <p:nvPr/>
        </p:nvSpPr>
        <p:spPr>
          <a:xfrm>
            <a:off x="627529" y="5227370"/>
            <a:ext cx="7132171" cy="646331"/>
          </a:xfrm>
          <a:prstGeom prst="rect">
            <a:avLst/>
          </a:prstGeom>
          <a:noFill/>
        </p:spPr>
        <p:txBody>
          <a:bodyPr wrap="square" rtlCol="0">
            <a:spAutoFit/>
          </a:bodyPr>
          <a:lstStyle/>
          <a:p>
            <a:r>
              <a:rPr kumimoji="1" lang="ja-JP" altLang="en-US" sz="3200" dirty="0"/>
              <a:t>初めての一人暮らし→</a:t>
            </a:r>
            <a:r>
              <a:rPr kumimoji="1" lang="ja-JP" altLang="en-US" sz="3600" b="1" dirty="0"/>
              <a:t>時間が足りない</a:t>
            </a:r>
          </a:p>
        </p:txBody>
      </p:sp>
      <p:sp>
        <p:nvSpPr>
          <p:cNvPr id="10" name="テキスト ボックス 9">
            <a:extLst>
              <a:ext uri="{FF2B5EF4-FFF2-40B4-BE49-F238E27FC236}">
                <a16:creationId xmlns:a16="http://schemas.microsoft.com/office/drawing/2014/main" id="{DF0C0932-82B2-49E1-8A5D-8FFDE0389559}"/>
              </a:ext>
            </a:extLst>
          </p:cNvPr>
          <p:cNvSpPr txBox="1"/>
          <p:nvPr/>
        </p:nvSpPr>
        <p:spPr>
          <a:xfrm>
            <a:off x="627529" y="5835431"/>
            <a:ext cx="11210822" cy="646331"/>
          </a:xfrm>
          <a:prstGeom prst="rect">
            <a:avLst/>
          </a:prstGeom>
          <a:noFill/>
        </p:spPr>
        <p:txBody>
          <a:bodyPr wrap="square" rtlCol="0">
            <a:spAutoFit/>
          </a:bodyPr>
          <a:lstStyle/>
          <a:p>
            <a:r>
              <a:rPr kumimoji="1" lang="ja-JP" altLang="en-US" sz="3200" dirty="0"/>
              <a:t>仕事量ややることが増えた→</a:t>
            </a:r>
            <a:r>
              <a:rPr kumimoji="1" lang="ja-JP" altLang="en-US" sz="3600" b="1" dirty="0"/>
              <a:t>何から手をつければいい？</a:t>
            </a:r>
          </a:p>
        </p:txBody>
      </p:sp>
      <p:sp>
        <p:nvSpPr>
          <p:cNvPr id="11" name="テキスト ボックス 10">
            <a:extLst>
              <a:ext uri="{FF2B5EF4-FFF2-40B4-BE49-F238E27FC236}">
                <a16:creationId xmlns:a16="http://schemas.microsoft.com/office/drawing/2014/main" id="{CBCD0A55-4F62-4B98-880D-E60C292E987B}"/>
              </a:ext>
            </a:extLst>
          </p:cNvPr>
          <p:cNvSpPr txBox="1"/>
          <p:nvPr/>
        </p:nvSpPr>
        <p:spPr>
          <a:xfrm>
            <a:off x="889253" y="3365215"/>
            <a:ext cx="6070347" cy="923330"/>
          </a:xfrm>
          <a:prstGeom prst="rect">
            <a:avLst/>
          </a:prstGeom>
          <a:noFill/>
        </p:spPr>
        <p:txBody>
          <a:bodyPr wrap="square" rtlCol="0">
            <a:spAutoFit/>
          </a:bodyPr>
          <a:lstStyle/>
          <a:p>
            <a:r>
              <a:rPr kumimoji="1" lang="ja-JP" altLang="en-US" sz="5400" dirty="0">
                <a:solidFill>
                  <a:schemeClr val="bg1"/>
                </a:solidFill>
              </a:rPr>
              <a:t>想定されるユーザー</a:t>
            </a:r>
          </a:p>
        </p:txBody>
      </p:sp>
      <p:grpSp>
        <p:nvGrpSpPr>
          <p:cNvPr id="15" name="グループ化 14">
            <a:extLst>
              <a:ext uri="{FF2B5EF4-FFF2-40B4-BE49-F238E27FC236}">
                <a16:creationId xmlns:a16="http://schemas.microsoft.com/office/drawing/2014/main" id="{51043463-3C21-4DF9-94B6-6DC560B432DD}"/>
              </a:ext>
            </a:extLst>
          </p:cNvPr>
          <p:cNvGrpSpPr/>
          <p:nvPr/>
        </p:nvGrpSpPr>
        <p:grpSpPr>
          <a:xfrm>
            <a:off x="7988300" y="-758581"/>
            <a:ext cx="4545114" cy="2537558"/>
            <a:chOff x="9235006" y="-4475399"/>
            <a:chExt cx="6568939" cy="3683333"/>
          </a:xfrm>
        </p:grpSpPr>
        <p:sp>
          <p:nvSpPr>
            <p:cNvPr id="16" name="正方形/長方形 15">
              <a:extLst>
                <a:ext uri="{FF2B5EF4-FFF2-40B4-BE49-F238E27FC236}">
                  <a16:creationId xmlns:a16="http://schemas.microsoft.com/office/drawing/2014/main" id="{9725B57D-1D81-4D7E-8D53-638755AB02FF}"/>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グラフィカル ユーザー インターフェイス が含まれている画像&#10;&#10;自動的に生成された説明">
              <a:extLst>
                <a:ext uri="{FF2B5EF4-FFF2-40B4-BE49-F238E27FC236}">
                  <a16:creationId xmlns:a16="http://schemas.microsoft.com/office/drawing/2014/main" id="{9F197E59-9C87-4B0A-B7B1-FC43DCB31391}"/>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346288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プレースホルダー 16">
            <a:extLst>
              <a:ext uri="{FF2B5EF4-FFF2-40B4-BE49-F238E27FC236}">
                <a16:creationId xmlns:a16="http://schemas.microsoft.com/office/drawing/2014/main" id="{18B7855D-2DE6-49A4-BA98-97404403C66B}"/>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email">
            <a:alphaModFix amt="58000"/>
            <a:extLst>
              <a:ext uri="{28A0092B-C50C-407E-A947-70E740481C1C}">
                <a14:useLocalDpi xmlns:a14="http://schemas.microsoft.com/office/drawing/2010/main"/>
              </a:ext>
            </a:extLst>
          </a:blip>
          <a:srcRect t="18" b="18"/>
          <a:stretch>
            <a:fillRect/>
          </a:stretch>
        </p:blipFill>
        <p:spPr>
          <a:xfrm>
            <a:off x="696118" y="331120"/>
            <a:ext cx="6494463" cy="3440999"/>
          </a:xfrm>
        </p:spPr>
      </p:pic>
      <p:sp>
        <p:nvSpPr>
          <p:cNvPr id="4" name="テキスト ボックス 3">
            <a:extLst>
              <a:ext uri="{FF2B5EF4-FFF2-40B4-BE49-F238E27FC236}">
                <a16:creationId xmlns:a16="http://schemas.microsoft.com/office/drawing/2014/main" id="{9DD9598F-9EBF-4687-B99C-8FBC331F2368}"/>
              </a:ext>
            </a:extLst>
          </p:cNvPr>
          <p:cNvSpPr txBox="1"/>
          <p:nvPr/>
        </p:nvSpPr>
        <p:spPr>
          <a:xfrm>
            <a:off x="1162050" y="5101245"/>
            <a:ext cx="8540750" cy="646331"/>
          </a:xfrm>
          <a:prstGeom prst="rect">
            <a:avLst/>
          </a:prstGeom>
          <a:noFill/>
        </p:spPr>
        <p:txBody>
          <a:bodyPr wrap="square" rtlCol="0">
            <a:spAutoFit/>
          </a:bodyPr>
          <a:lstStyle/>
          <a:p>
            <a:r>
              <a:rPr kumimoji="1" lang="ja-JP" altLang="en-US" sz="3200" dirty="0"/>
              <a:t>最終的に達成させる仕事→</a:t>
            </a:r>
            <a:r>
              <a:rPr kumimoji="1" lang="ja-JP" altLang="en-US" sz="3600" b="1" dirty="0"/>
              <a:t>段階的にできない</a:t>
            </a:r>
          </a:p>
        </p:txBody>
      </p:sp>
      <p:sp>
        <p:nvSpPr>
          <p:cNvPr id="6" name="テキスト ボックス 5">
            <a:extLst>
              <a:ext uri="{FF2B5EF4-FFF2-40B4-BE49-F238E27FC236}">
                <a16:creationId xmlns:a16="http://schemas.microsoft.com/office/drawing/2014/main" id="{9DF5A6D8-A0B6-423F-A59C-8C1E2B65870C}"/>
              </a:ext>
            </a:extLst>
          </p:cNvPr>
          <p:cNvSpPr txBox="1"/>
          <p:nvPr/>
        </p:nvSpPr>
        <p:spPr>
          <a:xfrm>
            <a:off x="1162050" y="5722893"/>
            <a:ext cx="7397750" cy="646331"/>
          </a:xfrm>
          <a:prstGeom prst="rect">
            <a:avLst/>
          </a:prstGeom>
          <a:noFill/>
        </p:spPr>
        <p:txBody>
          <a:bodyPr wrap="square" rtlCol="0">
            <a:spAutoFit/>
          </a:bodyPr>
          <a:lstStyle/>
          <a:p>
            <a:r>
              <a:rPr kumimoji="1" lang="ja-JP" altLang="en-US" sz="3200" dirty="0"/>
              <a:t>目標達成に向けて→</a:t>
            </a:r>
            <a:r>
              <a:rPr kumimoji="1" lang="ja-JP" altLang="en-US" sz="3600" b="1" dirty="0"/>
              <a:t>何をすればいい？</a:t>
            </a:r>
          </a:p>
        </p:txBody>
      </p:sp>
      <p:sp>
        <p:nvSpPr>
          <p:cNvPr id="7" name="正方形/長方形 6">
            <a:extLst>
              <a:ext uri="{FF2B5EF4-FFF2-40B4-BE49-F238E27FC236}">
                <a16:creationId xmlns:a16="http://schemas.microsoft.com/office/drawing/2014/main" id="{3FB0BB80-AE3F-4ACA-80AE-1589DDCE0431}"/>
              </a:ext>
            </a:extLst>
          </p:cNvPr>
          <p:cNvSpPr/>
          <p:nvPr/>
        </p:nvSpPr>
        <p:spPr>
          <a:xfrm>
            <a:off x="1162050" y="3772119"/>
            <a:ext cx="10128250" cy="116264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136AE0E-EA56-4F41-9254-AB891871F163}"/>
              </a:ext>
            </a:extLst>
          </p:cNvPr>
          <p:cNvSpPr txBox="1"/>
          <p:nvPr/>
        </p:nvSpPr>
        <p:spPr>
          <a:xfrm>
            <a:off x="1149350" y="4060389"/>
            <a:ext cx="10001250" cy="769441"/>
          </a:xfrm>
          <a:prstGeom prst="rect">
            <a:avLst/>
          </a:prstGeom>
          <a:noFill/>
        </p:spPr>
        <p:txBody>
          <a:bodyPr wrap="square" rtlCol="0">
            <a:spAutoFit/>
          </a:bodyPr>
          <a:lstStyle/>
          <a:p>
            <a:r>
              <a:rPr kumimoji="1" lang="ja-JP" altLang="en-US" sz="4400" dirty="0">
                <a:solidFill>
                  <a:schemeClr val="bg1"/>
                </a:solidFill>
              </a:rPr>
              <a:t>目的は分かってるけど</a:t>
            </a:r>
            <a:r>
              <a:rPr kumimoji="1" lang="en-US" altLang="ja-JP" sz="4400" dirty="0">
                <a:solidFill>
                  <a:schemeClr val="bg1"/>
                </a:solidFill>
              </a:rPr>
              <a:t>…</a:t>
            </a:r>
            <a:r>
              <a:rPr kumimoji="1" lang="ja-JP" altLang="en-US" sz="4400" dirty="0">
                <a:solidFill>
                  <a:schemeClr val="bg1"/>
                </a:solidFill>
              </a:rPr>
              <a:t>何から始めれば</a:t>
            </a:r>
            <a:r>
              <a:rPr kumimoji="1" lang="en-US" altLang="ja-JP" sz="4400" dirty="0">
                <a:solidFill>
                  <a:schemeClr val="bg1"/>
                </a:solidFill>
              </a:rPr>
              <a:t>?</a:t>
            </a:r>
            <a:endParaRPr kumimoji="1" lang="ja-JP" altLang="en-US" sz="4400" dirty="0">
              <a:solidFill>
                <a:schemeClr val="bg1"/>
              </a:solidFill>
            </a:endParaRPr>
          </a:p>
        </p:txBody>
      </p:sp>
      <p:grpSp>
        <p:nvGrpSpPr>
          <p:cNvPr id="13" name="グループ化 12">
            <a:extLst>
              <a:ext uri="{FF2B5EF4-FFF2-40B4-BE49-F238E27FC236}">
                <a16:creationId xmlns:a16="http://schemas.microsoft.com/office/drawing/2014/main" id="{CF2368ED-C2B7-46BD-958F-12C2C6D40ABB}"/>
              </a:ext>
            </a:extLst>
          </p:cNvPr>
          <p:cNvGrpSpPr/>
          <p:nvPr/>
        </p:nvGrpSpPr>
        <p:grpSpPr>
          <a:xfrm>
            <a:off x="7988300" y="-758581"/>
            <a:ext cx="4545114" cy="2537558"/>
            <a:chOff x="9235006" y="-4475399"/>
            <a:chExt cx="6568939" cy="3683333"/>
          </a:xfrm>
        </p:grpSpPr>
        <p:sp>
          <p:nvSpPr>
            <p:cNvPr id="14" name="正方形/長方形 13">
              <a:extLst>
                <a:ext uri="{FF2B5EF4-FFF2-40B4-BE49-F238E27FC236}">
                  <a16:creationId xmlns:a16="http://schemas.microsoft.com/office/drawing/2014/main" id="{54D9E7E9-E3A0-484F-8CDF-50674A59766C}"/>
                </a:ext>
              </a:extLst>
            </p:cNvPr>
            <p:cNvSpPr/>
            <p:nvPr/>
          </p:nvSpPr>
          <p:spPr>
            <a:xfrm>
              <a:off x="10388599" y="-3149600"/>
              <a:ext cx="4538401" cy="10317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グラフィカル ユーザー インターフェイス が含まれている画像&#10;&#10;自動的に生成された説明">
              <a:extLst>
                <a:ext uri="{FF2B5EF4-FFF2-40B4-BE49-F238E27FC236}">
                  <a16:creationId xmlns:a16="http://schemas.microsoft.com/office/drawing/2014/main" id="{C222E5D7-1FA8-4E9C-9EAC-CB71FE042B32}"/>
                </a:ext>
              </a:extLst>
            </p:cNvPr>
            <p:cNvPicPr>
              <a:picLocks noChangeAspect="1"/>
            </p:cNvPicPr>
            <p:nvPr/>
          </p:nvPicPr>
          <p:blipFill>
            <a:blip r:embed="rId4"/>
            <a:stretch>
              <a:fillRect/>
            </a:stretch>
          </p:blipFill>
          <p:spPr>
            <a:xfrm>
              <a:off x="9235006" y="-4475399"/>
              <a:ext cx="6568939" cy="3683333"/>
            </a:xfrm>
            <a:prstGeom prst="rect">
              <a:avLst/>
            </a:prstGeom>
            <a:ln>
              <a:noFill/>
            </a:ln>
          </p:spPr>
        </p:pic>
      </p:grpSp>
    </p:spTree>
    <p:extLst>
      <p:ext uri="{BB962C8B-B14F-4D97-AF65-F5344CB8AC3E}">
        <p14:creationId xmlns:p14="http://schemas.microsoft.com/office/powerpoint/2010/main" val="1960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9" grpId="0"/>
    </p:bldLst>
  </p:timing>
</p:sld>
</file>

<file path=ppt/theme/theme1.xml><?xml version="1.0" encoding="utf-8"?>
<a:theme xmlns:a="http://schemas.openxmlformats.org/drawingml/2006/main" name="HDOfficeLightV0">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2087</TotalTime>
  <Words>958</Words>
  <Application>Microsoft Office PowerPoint</Application>
  <PresentationFormat>ワイド画面</PresentationFormat>
  <Paragraphs>159</Paragraphs>
  <Slides>25</Slides>
  <Notes>10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25</vt:i4>
      </vt:variant>
    </vt:vector>
  </HeadingPairs>
  <TitlesOfParts>
    <vt:vector size="32" baseType="lpstr">
      <vt:lpstr>Meiryo UI</vt:lpstr>
      <vt:lpstr>NotoSansJP</vt:lpstr>
      <vt:lpstr>Aharoni</vt:lpstr>
      <vt:lpstr>Calibri</vt:lpstr>
      <vt:lpstr>Calibri Light</vt:lpstr>
      <vt:lpstr>Wingdings 2</vt:lpstr>
      <vt:lpstr>HDOfficeLightV0</vt:lpstr>
      <vt:lpstr>Amateur Programmers</vt:lpstr>
      <vt:lpstr>【あなただけの秘書】</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Amateur Programers</dc:title>
  <dc:creator>勝又晴稀</dc:creator>
  <cp:lastModifiedBy>勝又晴稀</cp:lastModifiedBy>
  <cp:revision>7</cp:revision>
  <dcterms:created xsi:type="dcterms:W3CDTF">2023-06-27T01:48:05Z</dcterms:created>
  <dcterms:modified xsi:type="dcterms:W3CDTF">2023-06-29T04:12:33Z</dcterms:modified>
</cp:coreProperties>
</file>